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sldIdLst>
    <p:sldId id="256" r:id="rId2"/>
    <p:sldId id="258" r:id="rId3"/>
    <p:sldId id="284" r:id="rId4"/>
    <p:sldId id="277" r:id="rId5"/>
    <p:sldId id="286" r:id="rId6"/>
    <p:sldId id="275" r:id="rId7"/>
    <p:sldId id="276" r:id="rId8"/>
    <p:sldId id="287" r:id="rId9"/>
    <p:sldId id="279" r:id="rId10"/>
    <p:sldId id="280" r:id="rId11"/>
    <p:sldId id="278" r:id="rId12"/>
    <p:sldId id="281" r:id="rId13"/>
    <p:sldId id="283" r:id="rId14"/>
    <p:sldId id="285" r:id="rId15"/>
    <p:sldId id="282" r:id="rId1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 charset="-128"/>
        <a:cs typeface="ＭＳ Ｐゴシック" pitchFamily="-1" charset="-128"/>
      </a:defRPr>
    </a:lvl1pPr>
    <a:lvl2pPr marL="457200" algn="l" defTabSz="457200" rtl="0" fontAlgn="base">
      <a:spcBef>
        <a:spcPct val="0"/>
      </a:spcBef>
      <a:spcAft>
        <a:spcPct val="0"/>
      </a:spcAft>
      <a:defRPr kern="1200">
        <a:solidFill>
          <a:schemeClr val="tx1"/>
        </a:solidFill>
        <a:latin typeface="Arial" charset="0"/>
        <a:ea typeface="ＭＳ Ｐゴシック" pitchFamily="-1" charset="-128"/>
        <a:cs typeface="ＭＳ Ｐゴシック" pitchFamily="-1" charset="-128"/>
      </a:defRPr>
    </a:lvl2pPr>
    <a:lvl3pPr marL="914400" algn="l" defTabSz="457200" rtl="0" fontAlgn="base">
      <a:spcBef>
        <a:spcPct val="0"/>
      </a:spcBef>
      <a:spcAft>
        <a:spcPct val="0"/>
      </a:spcAft>
      <a:defRPr kern="1200">
        <a:solidFill>
          <a:schemeClr val="tx1"/>
        </a:solidFill>
        <a:latin typeface="Arial" charset="0"/>
        <a:ea typeface="ＭＳ Ｐゴシック" pitchFamily="-1" charset="-128"/>
        <a:cs typeface="ＭＳ Ｐゴシック" pitchFamily="-1" charset="-128"/>
      </a:defRPr>
    </a:lvl3pPr>
    <a:lvl4pPr marL="1371600" algn="l" defTabSz="457200" rtl="0" fontAlgn="base">
      <a:spcBef>
        <a:spcPct val="0"/>
      </a:spcBef>
      <a:spcAft>
        <a:spcPct val="0"/>
      </a:spcAft>
      <a:defRPr kern="1200">
        <a:solidFill>
          <a:schemeClr val="tx1"/>
        </a:solidFill>
        <a:latin typeface="Arial" charset="0"/>
        <a:ea typeface="ＭＳ Ｐゴシック" pitchFamily="-1" charset="-128"/>
        <a:cs typeface="ＭＳ Ｐゴシック" pitchFamily="-1" charset="-128"/>
      </a:defRPr>
    </a:lvl4pPr>
    <a:lvl5pPr marL="1828800" algn="l" defTabSz="457200" rtl="0" fontAlgn="base">
      <a:spcBef>
        <a:spcPct val="0"/>
      </a:spcBef>
      <a:spcAft>
        <a:spcPct val="0"/>
      </a:spcAft>
      <a:defRPr kern="1200">
        <a:solidFill>
          <a:schemeClr val="tx1"/>
        </a:solidFill>
        <a:latin typeface="Arial" charset="0"/>
        <a:ea typeface="ＭＳ Ｐゴシック" pitchFamily="-1" charset="-128"/>
        <a:cs typeface="ＭＳ Ｐゴシック" pitchFamily="-1" charset="-128"/>
      </a:defRPr>
    </a:lvl5pPr>
    <a:lvl6pPr marL="2286000" algn="l" defTabSz="457200" rtl="0" eaLnBrk="1" latinLnBrk="0" hangingPunct="1">
      <a:defRPr kern="1200">
        <a:solidFill>
          <a:schemeClr val="tx1"/>
        </a:solidFill>
        <a:latin typeface="Arial" charset="0"/>
        <a:ea typeface="ＭＳ Ｐゴシック" pitchFamily="-1" charset="-128"/>
        <a:cs typeface="ＭＳ Ｐゴシック" pitchFamily="-1" charset="-128"/>
      </a:defRPr>
    </a:lvl6pPr>
    <a:lvl7pPr marL="2743200" algn="l" defTabSz="457200" rtl="0" eaLnBrk="1" latinLnBrk="0" hangingPunct="1">
      <a:defRPr kern="1200">
        <a:solidFill>
          <a:schemeClr val="tx1"/>
        </a:solidFill>
        <a:latin typeface="Arial" charset="0"/>
        <a:ea typeface="ＭＳ Ｐゴシック" pitchFamily="-1" charset="-128"/>
        <a:cs typeface="ＭＳ Ｐゴシック" pitchFamily="-1" charset="-128"/>
      </a:defRPr>
    </a:lvl7pPr>
    <a:lvl8pPr marL="3200400" algn="l" defTabSz="457200" rtl="0" eaLnBrk="1" latinLnBrk="0" hangingPunct="1">
      <a:defRPr kern="1200">
        <a:solidFill>
          <a:schemeClr val="tx1"/>
        </a:solidFill>
        <a:latin typeface="Arial" charset="0"/>
        <a:ea typeface="ＭＳ Ｐゴシック" pitchFamily="-1" charset="-128"/>
        <a:cs typeface="ＭＳ Ｐゴシック" pitchFamily="-1" charset="-128"/>
      </a:defRPr>
    </a:lvl8pPr>
    <a:lvl9pPr marL="3657600" algn="l" defTabSz="457200" rtl="0" eaLnBrk="1" latinLnBrk="0" hangingPunct="1">
      <a:defRPr kern="1200">
        <a:solidFill>
          <a:schemeClr val="tx1"/>
        </a:solidFill>
        <a:latin typeface="Arial" charset="0"/>
        <a:ea typeface="ＭＳ Ｐゴシック" pitchFamily="-1" charset="-128"/>
        <a:cs typeface="ＭＳ Ｐゴシック" pitchFamily="-1"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Hoch" initials="RH" lastIdx="1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snapToObjects="1">
      <p:cViewPr>
        <p:scale>
          <a:sx n="75" d="100"/>
          <a:sy n="75" d="100"/>
        </p:scale>
        <p:origin x="-44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interSettings" Target="printerSettings/printerSettings1.bin"/><Relationship Id="rId18" Type="http://schemas.openxmlformats.org/officeDocument/2006/relationships/commentAuthors" Target="commentAuthors.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0-06-01T19:09:00.790" idx="1">
    <p:pos x="5760" y="240"/>
    <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10-06-01T19:09:00.790" idx="6">
    <p:pos x="5760" y="240"/>
    <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10-06-01T19:09:00.790" idx="9">
    <p:pos x="5760" y="240"/>
    <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10-06-01T19:09:00.790" idx="11">
    <p:pos x="5760" y="240"/>
    <p:text/>
  </p:cm>
</p:cmLst>
</file>

<file path=ppt/comments/comment13.xml><?xml version="1.0" encoding="utf-8"?>
<p:cmLst xmlns:a="http://schemas.openxmlformats.org/drawingml/2006/main" xmlns:r="http://schemas.openxmlformats.org/officeDocument/2006/relationships" xmlns:p="http://schemas.openxmlformats.org/presentationml/2006/main">
  <p:cm authorId="0" dt="2010-06-01T19:09:00.790" idx="15">
    <p:pos x="5760" y="240"/>
    <p:text/>
  </p:cm>
</p:cmLst>
</file>

<file path=ppt/comments/comment14.xml><?xml version="1.0" encoding="utf-8"?>
<p:cmLst xmlns:a="http://schemas.openxmlformats.org/drawingml/2006/main" xmlns:r="http://schemas.openxmlformats.org/officeDocument/2006/relationships" xmlns:p="http://schemas.openxmlformats.org/presentationml/2006/main">
  <p:cm authorId="0" dt="2010-06-01T19:09:00.790" idx="10">
    <p:pos x="5760" y="240"/>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0-06-01T19:09:00.790" idx="13">
    <p:pos x="5760" y="240"/>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0-06-01T19:09:00.790" idx="5">
    <p:pos x="5760" y="240"/>
    <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0-06-01T19:09:00.790" idx="17">
    <p:pos x="5760" y="240"/>
    <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0-06-01T19:09:00.790" idx="3">
    <p:pos x="5760" y="240"/>
    <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0-06-01T19:09:00.790" idx="4">
    <p:pos x="5760" y="240"/>
    <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0-06-01T19:09:00.790" idx="18">
    <p:pos x="5760" y="240"/>
    <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10-06-01T19:09:00.790" idx="7">
    <p:pos x="5760" y="240"/>
    <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10-06-01T19:09:00.790" idx="8">
    <p:pos x="5760" y="240"/>
    <p:text/>
  </p:cm>
</p:cmLst>
</file>

<file path=ppt/slideLayouts/_rels/slideLayou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1EAEE"/>
                </a:solidFill>
              </a:defRPr>
            </a:lvl1pPr>
          </a:lstStyle>
          <a:p>
            <a:pPr>
              <a:defRPr/>
            </a:pPr>
            <a:fld id="{6A05481F-E82F-C242-B251-69B03DF0387E}" type="datetime1">
              <a:rPr lang="en-US"/>
              <a:pPr>
                <a:defRPr/>
              </a:pPr>
              <a:t>9/6/18</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defRPr>
            </a:lvl1pPr>
          </a:lstStyle>
          <a:p>
            <a:pPr>
              <a:defRPr/>
            </a:pPr>
            <a:fld id="{808ADC24-6067-124F-8D28-1376FA0BA05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E87EA6F6-B7EE-704C-92B7-3848CA040AC9}" type="datetime1">
              <a:rPr lang="en-US"/>
              <a:pPr>
                <a:defRPr/>
              </a:pPr>
              <a:t>9/6/18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C83A4B9-4101-2D45-B718-919D935CA72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33879A8E-37BE-A746-B7E7-BB93B3B26C42}" type="datetime1">
              <a:rPr lang="en-US"/>
              <a:pPr>
                <a:defRPr/>
              </a:pPr>
              <a:t>9/6/18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3F39A4C-A790-3544-9241-85BB8A3F686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4C9D54C7-17C6-C642-A9AF-17DDB354ADC5}" type="datetime1">
              <a:rPr lang="en-US"/>
              <a:pPr>
                <a:defRPr/>
              </a:pPr>
              <a:t>9/6/18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DDBC288-0BD5-0744-8703-C0845A90C8E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1EAEE"/>
                </a:solidFill>
              </a:defRPr>
            </a:lvl1pPr>
          </a:lstStyle>
          <a:p>
            <a:pPr>
              <a:defRPr/>
            </a:pPr>
            <a:fld id="{B93E1C21-7962-4242-A36B-0741CFD3A9CB}" type="datetime1">
              <a:rPr lang="en-US"/>
              <a:pPr>
                <a:defRPr/>
              </a:pPr>
              <a:t>9/6/18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defRPr>
            </a:lvl1pPr>
          </a:lstStyle>
          <a:p>
            <a:pPr>
              <a:defRPr/>
            </a:pPr>
            <a:fld id="{5AE3D5CD-0F44-524F-B210-B36703FC1027}"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FDF71E5C-6625-6D47-940D-477D1CB059C8}" type="datetime1">
              <a:rPr lang="en-US"/>
              <a:pPr>
                <a:defRPr/>
              </a:pPr>
              <a:t>9/6/18</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1E1BB196-7C3F-CE41-9197-A0E1F9EBC60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EB065BD5-FC9A-5344-A11D-ED8F61417313}" type="datetime1">
              <a:rPr lang="en-US"/>
              <a:pPr>
                <a:defRPr/>
              </a:pPr>
              <a:t>9/6/18</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E187405C-C89C-E642-811C-94A44F1AB7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A37AF3FE-E135-BC41-85B2-F6D13B3D7E97}" type="datetime1">
              <a:rPr lang="en-US"/>
              <a:pPr>
                <a:defRPr/>
              </a:pPr>
              <a:t>9/6/18</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3F77B77E-C7C6-8646-A5DB-C1A352D751A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B2A3433B-38FA-2140-994B-AA4EA650AD85}" type="datetime1">
              <a:rPr lang="en-US"/>
              <a:pPr>
                <a:defRPr/>
              </a:pPr>
              <a:t>9/6/18</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A5C04426-F22F-3E47-8CD4-38294FCF422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A242C3F1-5014-574C-B12D-02DF8D22B784}" type="datetime1">
              <a:rPr lang="en-US"/>
              <a:pPr>
                <a:defRPr/>
              </a:pPr>
              <a:t>9/6/18</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08CFB291-C4E5-604F-B879-894694A4836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20897332-7789-6E47-A2D6-555A869657A1}" type="datetime1">
              <a:rPr lang="en-US"/>
              <a:pPr>
                <a:defRPr/>
              </a:pPr>
              <a:t>9/6/18</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8F426412-00DB-AD4E-B95F-1F842DB4C55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a:solidFill>
                  <a:srgbClr val="045C75"/>
                </a:solidFill>
                <a:latin typeface="Constantia" pitchFamily="-1" charset="0"/>
              </a:defRPr>
            </a:lvl1pPr>
          </a:lstStyle>
          <a:p>
            <a:pPr>
              <a:defRPr/>
            </a:pPr>
            <a:fld id="{13CD5E7A-7E23-FC48-B6A2-1FB2EFAC0B75}" type="datetime1">
              <a:rPr lang="en-US"/>
              <a:pPr>
                <a:defRPr/>
              </a:pPr>
              <a:t>9/6/18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Constantia" pitchFamily="-1" charset="0"/>
              </a:defRPr>
            </a:lvl1pPr>
          </a:lstStyle>
          <a:p>
            <a:pPr>
              <a:defRPr/>
            </a:pPr>
            <a:fld id="{ED6B5604-07CB-0A40-9CBF-474C3426E71D}"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grpSp>
    </p:spTree>
  </p:cSld>
  <p:clrMap bg1="lt1" tx1="dk1" bg2="lt2" tx2="dk2" accent1="accent1" accent2="accent2" accent3="accent3" accent4="accent4" accent5="accent5" accent6="accent6" hlink="hlink" folHlink="folHlink"/>
  <p:sldLayoutIdLst>
    <p:sldLayoutId id="2147483959" r:id="rId1"/>
    <p:sldLayoutId id="2147483951" r:id="rId2"/>
    <p:sldLayoutId id="2147483960" r:id="rId3"/>
    <p:sldLayoutId id="2147483952" r:id="rId4"/>
    <p:sldLayoutId id="2147483953" r:id="rId5"/>
    <p:sldLayoutId id="2147483954" r:id="rId6"/>
    <p:sldLayoutId id="2147483955" r:id="rId7"/>
    <p:sldLayoutId id="2147483956" r:id="rId8"/>
    <p:sldLayoutId id="2147483961" r:id="rId9"/>
    <p:sldLayoutId id="2147483957" r:id="rId10"/>
    <p:sldLayoutId id="2147483958" r:id="rId11"/>
  </p:sldLayoutIdLst>
  <p:txStyles>
    <p:titleStyle>
      <a:lvl1pPr algn="l" rtl="0" eaLnBrk="0" fontAlgn="base" hangingPunct="0">
        <a:spcBef>
          <a:spcPct val="0"/>
        </a:spcBef>
        <a:spcAft>
          <a:spcPct val="0"/>
        </a:spcAft>
        <a:defRPr sz="5000" kern="1200">
          <a:solidFill>
            <a:schemeClr val="tx2"/>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5000">
          <a:solidFill>
            <a:schemeClr val="tx2"/>
          </a:solidFill>
          <a:latin typeface="Calibri" pitchFamily="-109" charset="0"/>
          <a:ea typeface="ＭＳ Ｐゴシック" pitchFamily="-109" charset="-128"/>
          <a:cs typeface="ＭＳ Ｐゴシック" pitchFamily="-109" charset="-128"/>
        </a:defRPr>
      </a:lvl2pPr>
      <a:lvl3pPr algn="l" rtl="0" eaLnBrk="0" fontAlgn="base" hangingPunct="0">
        <a:spcBef>
          <a:spcPct val="0"/>
        </a:spcBef>
        <a:spcAft>
          <a:spcPct val="0"/>
        </a:spcAft>
        <a:defRPr sz="5000">
          <a:solidFill>
            <a:schemeClr val="tx2"/>
          </a:solidFill>
          <a:latin typeface="Calibri" pitchFamily="-109" charset="0"/>
          <a:ea typeface="ＭＳ Ｐゴシック" pitchFamily="-109" charset="-128"/>
          <a:cs typeface="ＭＳ Ｐゴシック" pitchFamily="-109" charset="-128"/>
        </a:defRPr>
      </a:lvl3pPr>
      <a:lvl4pPr algn="l" rtl="0" eaLnBrk="0" fontAlgn="base" hangingPunct="0">
        <a:spcBef>
          <a:spcPct val="0"/>
        </a:spcBef>
        <a:spcAft>
          <a:spcPct val="0"/>
        </a:spcAft>
        <a:defRPr sz="5000">
          <a:solidFill>
            <a:schemeClr val="tx2"/>
          </a:solidFill>
          <a:latin typeface="Calibri" pitchFamily="-109" charset="0"/>
          <a:ea typeface="ＭＳ Ｐゴシック" pitchFamily="-109" charset="-128"/>
          <a:cs typeface="ＭＳ Ｐゴシック" pitchFamily="-109" charset="-128"/>
        </a:defRPr>
      </a:lvl4pPr>
      <a:lvl5pPr algn="l" rtl="0" eaLnBrk="0" fontAlgn="base" hangingPunct="0">
        <a:spcBef>
          <a:spcPct val="0"/>
        </a:spcBef>
        <a:spcAft>
          <a:spcPct val="0"/>
        </a:spcAft>
        <a:defRPr sz="5000">
          <a:solidFill>
            <a:schemeClr val="tx2"/>
          </a:solidFill>
          <a:latin typeface="Calibri" pitchFamily="-109" charset="0"/>
          <a:ea typeface="ＭＳ Ｐゴシック" pitchFamily="-109" charset="-128"/>
          <a:cs typeface="ＭＳ Ｐゴシック" pitchFamily="-109" charset="-128"/>
        </a:defRPr>
      </a:lvl5pPr>
      <a:lvl6pPr marL="457200" algn="l" rtl="0" fontAlgn="base">
        <a:spcBef>
          <a:spcPct val="0"/>
        </a:spcBef>
        <a:spcAft>
          <a:spcPct val="0"/>
        </a:spcAft>
        <a:defRPr sz="5000">
          <a:solidFill>
            <a:schemeClr val="tx2"/>
          </a:solidFill>
          <a:latin typeface="Calibri" pitchFamily="-109" charset="0"/>
          <a:ea typeface="ＭＳ Ｐゴシック" pitchFamily="-109" charset="-128"/>
          <a:cs typeface="ＭＳ Ｐゴシック" pitchFamily="-109" charset="-128"/>
        </a:defRPr>
      </a:lvl6pPr>
      <a:lvl7pPr marL="914400" algn="l" rtl="0" fontAlgn="base">
        <a:spcBef>
          <a:spcPct val="0"/>
        </a:spcBef>
        <a:spcAft>
          <a:spcPct val="0"/>
        </a:spcAft>
        <a:defRPr sz="5000">
          <a:solidFill>
            <a:schemeClr val="tx2"/>
          </a:solidFill>
          <a:latin typeface="Calibri" pitchFamily="-109" charset="0"/>
          <a:ea typeface="ＭＳ Ｐゴシック" pitchFamily="-109" charset="-128"/>
          <a:cs typeface="ＭＳ Ｐゴシック" pitchFamily="-109" charset="-128"/>
        </a:defRPr>
      </a:lvl7pPr>
      <a:lvl8pPr marL="1371600" algn="l" rtl="0" fontAlgn="base">
        <a:spcBef>
          <a:spcPct val="0"/>
        </a:spcBef>
        <a:spcAft>
          <a:spcPct val="0"/>
        </a:spcAft>
        <a:defRPr sz="5000">
          <a:solidFill>
            <a:schemeClr val="tx2"/>
          </a:solidFill>
          <a:latin typeface="Calibri" pitchFamily="-109" charset="0"/>
          <a:ea typeface="ＭＳ Ｐゴシック" pitchFamily="-109" charset="-128"/>
          <a:cs typeface="ＭＳ Ｐゴシック" pitchFamily="-109" charset="-128"/>
        </a:defRPr>
      </a:lvl8pPr>
      <a:lvl9pPr marL="1828800" algn="l" rtl="0" fontAlgn="base">
        <a:spcBef>
          <a:spcPct val="0"/>
        </a:spcBef>
        <a:spcAft>
          <a:spcPct val="0"/>
        </a:spcAft>
        <a:defRPr sz="5000">
          <a:solidFill>
            <a:schemeClr val="tx2"/>
          </a:solidFill>
          <a:latin typeface="Calibri" pitchFamily="-109" charset="0"/>
          <a:ea typeface="ＭＳ Ｐゴシック" pitchFamily="-109" charset="-128"/>
          <a:cs typeface="ＭＳ Ｐゴシック" pitchFamily="-109" charset="-128"/>
        </a:defRPr>
      </a:lvl9pPr>
    </p:titleStyle>
    <p:bodyStyle>
      <a:lvl1pPr marL="273050" indent="-273050" algn="l" rtl="0" eaLnBrk="0" fontAlgn="base" hangingPunct="0">
        <a:spcBef>
          <a:spcPct val="20000"/>
        </a:spcBef>
        <a:spcAft>
          <a:spcPct val="0"/>
        </a:spcAft>
        <a:buClr>
          <a:srgbClr val="0BD0D9"/>
        </a:buClr>
        <a:buSzPct val="95000"/>
        <a:buFont typeface="Wingdings 2" pitchFamily="-1" charset="2"/>
        <a:buChar char=""/>
        <a:defRPr sz="2600" kern="1200">
          <a:solidFill>
            <a:schemeClr val="tx1"/>
          </a:solidFill>
          <a:latin typeface="+mn-lt"/>
          <a:ea typeface="ＭＳ Ｐゴシック" pitchFamily="-109" charset="-128"/>
          <a:cs typeface="ＭＳ Ｐゴシック" pitchFamily="-109" charset="-128"/>
        </a:defRPr>
      </a:lvl1pPr>
      <a:lvl2pPr marL="639763" indent="-246063" algn="l" rtl="0" eaLnBrk="0" fontAlgn="base" hangingPunct="0">
        <a:spcBef>
          <a:spcPct val="20000"/>
        </a:spcBef>
        <a:spcAft>
          <a:spcPct val="0"/>
        </a:spcAft>
        <a:buClr>
          <a:schemeClr val="accent1"/>
        </a:buClr>
        <a:buSzPct val="85000"/>
        <a:buFont typeface="Wingdings 2" pitchFamily="-1" charset="2"/>
        <a:buChar char=""/>
        <a:defRPr sz="2400" kern="1200">
          <a:solidFill>
            <a:schemeClr val="tx1"/>
          </a:solidFill>
          <a:latin typeface="+mn-lt"/>
          <a:ea typeface="ＭＳ Ｐゴシック" pitchFamily="-109" charset="-128"/>
          <a:cs typeface="+mn-cs"/>
        </a:defRPr>
      </a:lvl2pPr>
      <a:lvl3pPr marL="914400" indent="-246063" algn="l" rtl="0" eaLnBrk="0" fontAlgn="base" hangingPunct="0">
        <a:spcBef>
          <a:spcPct val="20000"/>
        </a:spcBef>
        <a:spcAft>
          <a:spcPct val="0"/>
        </a:spcAft>
        <a:buClr>
          <a:schemeClr val="accent2"/>
        </a:buClr>
        <a:buSzPct val="70000"/>
        <a:buFont typeface="Wingdings 2" pitchFamily="-1" charset="2"/>
        <a:buChar char=""/>
        <a:defRPr sz="2100" kern="1200">
          <a:solidFill>
            <a:schemeClr val="tx1"/>
          </a:solidFill>
          <a:latin typeface="+mn-lt"/>
          <a:ea typeface="ＭＳ Ｐゴシック" pitchFamily="-109" charset="-128"/>
          <a:cs typeface="+mn-cs"/>
        </a:defRPr>
      </a:lvl3pPr>
      <a:lvl4pPr marL="1187450" indent="-209550" algn="l" rtl="0" eaLnBrk="0" fontAlgn="base" hangingPunct="0">
        <a:spcBef>
          <a:spcPct val="20000"/>
        </a:spcBef>
        <a:spcAft>
          <a:spcPct val="0"/>
        </a:spcAft>
        <a:buClr>
          <a:srgbClr val="0BD0D9"/>
        </a:buClr>
        <a:buSzPct val="65000"/>
        <a:buFont typeface="Wingdings 2" pitchFamily="-1" charset="2"/>
        <a:buChar char=""/>
        <a:defRPr sz="2000" kern="1200">
          <a:solidFill>
            <a:schemeClr val="tx1"/>
          </a:solidFill>
          <a:latin typeface="+mn-lt"/>
          <a:ea typeface="ＭＳ Ｐゴシック" pitchFamily="-109" charset="-128"/>
          <a:cs typeface="+mn-cs"/>
        </a:defRPr>
      </a:lvl4pPr>
      <a:lvl5pPr marL="1462088" indent="-209550" algn="l" rtl="0" eaLnBrk="0" fontAlgn="base" hangingPunct="0">
        <a:spcBef>
          <a:spcPct val="20000"/>
        </a:spcBef>
        <a:spcAft>
          <a:spcPct val="0"/>
        </a:spcAft>
        <a:buClr>
          <a:srgbClr val="10CF9B"/>
        </a:buClr>
        <a:buSzPct val="65000"/>
        <a:buFont typeface="Wingdings 2" pitchFamily="-1" charset="2"/>
        <a:buChar char=""/>
        <a:defRPr sz="2000" kern="1200">
          <a:solidFill>
            <a:schemeClr val="tx1"/>
          </a:solidFill>
          <a:latin typeface="+mn-lt"/>
          <a:ea typeface="ＭＳ Ｐゴシック" pitchFamily="-109"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omments" Target="../comments/commen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omments" Target="../comments/comment10.xml"/></Relationships>
</file>

<file path=ppt/slides/_rels/slide12.xml.rels><?xml version="1.0" encoding="UTF-8" standalone="yes"?>
<Relationships xmlns="http://schemas.openxmlformats.org/package/2006/relationships"><Relationship Id="rId3" Type="http://schemas.openxmlformats.org/officeDocument/2006/relationships/hyperlink" Target="mailto:zbaracki@guadalupe-school.org" TargetMode="External"/><Relationship Id="rId4" Type="http://schemas.openxmlformats.org/officeDocument/2006/relationships/comments" Target="../comments/comment11.xml"/><Relationship Id="rId1" Type="http://schemas.openxmlformats.org/officeDocument/2006/relationships/slideLayout" Target="../slideLayouts/slideLayout3.xml"/><Relationship Id="rId2" Type="http://schemas.openxmlformats.org/officeDocument/2006/relationships/hyperlink" Target="mailto:rhoch@guadalupe-school.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omments" Target="../comments/commen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omments" Target="../comments/commen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comments" Target="../comments/comment14.xml"/><Relationship Id="rId1" Type="http://schemas.openxmlformats.org/officeDocument/2006/relationships/slideLayout" Target="../slideLayouts/slideLayout3.xml"/><Relationship Id="rId2"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comments" Target="../comments/comment1.xml"/><Relationship Id="rId1" Type="http://schemas.openxmlformats.org/officeDocument/2006/relationships/slideLayout" Target="../slideLayouts/slideLayout3.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g"/><Relationship Id="rId3"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omments" Target="../comments/commen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omments" Target="../comments/commen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g"/><Relationship Id="rId3" Type="http://schemas.openxmlformats.org/officeDocument/2006/relationships/comments" Target="../comments/commen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omments" Target="../comments/commen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omments" Target="../comments/commen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g"/><Relationship Id="rId3" Type="http://schemas.openxmlformats.org/officeDocument/2006/relationships/comments" Target="../comments/commen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2912"/>
            <a:ext cx="7772400" cy="1698344"/>
          </a:xfrm>
          <a:extLst/>
        </p:spPr>
        <p:txBody>
          <a:bodyPr anchor="ctr"/>
          <a:lstStyle/>
          <a:p>
            <a:pPr eaLnBrk="1" fontAlgn="auto" hangingPunct="1">
              <a:spcAft>
                <a:spcPts val="0"/>
              </a:spcAft>
              <a:defRPr/>
            </a:pPr>
            <a:r>
              <a:rPr lang="en-US" dirty="0" smtClean="0">
                <a:solidFill>
                  <a:srgbClr val="FFFF00"/>
                </a:solidFill>
              </a:rPr>
              <a:t>Welcome to 2</a:t>
            </a:r>
            <a:r>
              <a:rPr lang="en-US" baseline="30000" dirty="0" smtClean="0">
                <a:solidFill>
                  <a:srgbClr val="FFFF00"/>
                </a:solidFill>
              </a:rPr>
              <a:t>nd</a:t>
            </a:r>
            <a:r>
              <a:rPr lang="en-US" dirty="0" smtClean="0">
                <a:solidFill>
                  <a:srgbClr val="FFFF00"/>
                </a:solidFill>
              </a:rPr>
              <a:t> Grade!</a:t>
            </a:r>
            <a:endParaRPr lang="en-US" dirty="0">
              <a:solidFill>
                <a:srgbClr val="FFFF00"/>
              </a:solidFill>
            </a:endParaRPr>
          </a:p>
        </p:txBody>
      </p:sp>
      <p:sp>
        <p:nvSpPr>
          <p:cNvPr id="13315" name="Subtitle 2"/>
          <p:cNvSpPr>
            <a:spLocks noGrp="1"/>
          </p:cNvSpPr>
          <p:nvPr>
            <p:ph type="subTitle" idx="1"/>
          </p:nvPr>
        </p:nvSpPr>
        <p:spPr>
          <a:xfrm>
            <a:off x="5164668" y="1624505"/>
            <a:ext cx="3900464" cy="5064162"/>
          </a:xfrm>
        </p:spPr>
        <p:txBody>
          <a:bodyPr/>
          <a:lstStyle/>
          <a:p>
            <a:pPr marR="0" algn="l" eaLnBrk="1" hangingPunct="1"/>
            <a:r>
              <a:rPr lang="en-US" sz="2200" dirty="0" smtClean="0">
                <a:ea typeface="ＭＳ Ｐゴシック" pitchFamily="-1" charset="-128"/>
                <a:cs typeface="ＭＳ Ｐゴシック" pitchFamily="-1" charset="-128"/>
              </a:rPr>
              <a:t>1) Have a seat at your child’s desk. Curriculum materials are there for you to take home.</a:t>
            </a:r>
          </a:p>
          <a:p>
            <a:pPr marR="0" algn="l" eaLnBrk="1" hangingPunct="1"/>
            <a:endParaRPr lang="en-US" sz="2200" dirty="0" smtClean="0">
              <a:ea typeface="ＭＳ Ｐゴシック" pitchFamily="-1" charset="-128"/>
              <a:cs typeface="ＭＳ Ｐゴシック" pitchFamily="-1" charset="-128"/>
            </a:endParaRPr>
          </a:p>
          <a:p>
            <a:pPr marR="0" algn="l" eaLnBrk="1" hangingPunct="1"/>
            <a:r>
              <a:rPr lang="en-US" sz="2200" dirty="0">
                <a:ea typeface="ＭＳ Ｐゴシック" pitchFamily="-1" charset="-128"/>
                <a:cs typeface="ＭＳ Ｐゴシック" pitchFamily="-1" charset="-128"/>
              </a:rPr>
              <a:t>2</a:t>
            </a:r>
            <a:r>
              <a:rPr lang="en-US" sz="2200" dirty="0" smtClean="0">
                <a:ea typeface="ＭＳ Ｐゴシック" pitchFamily="-1" charset="-128"/>
                <a:cs typeface="ＭＳ Ｐゴシック" pitchFamily="-1" charset="-128"/>
              </a:rPr>
              <a:t>) Interested in helping in the classroom? Please email us. </a:t>
            </a:r>
            <a:r>
              <a:rPr lang="en-US" sz="2200" dirty="0" err="1" smtClean="0">
                <a:ea typeface="ＭＳ Ｐゴシック" pitchFamily="-1" charset="-128"/>
                <a:cs typeface="ＭＳ Ｐゴシック" pitchFamily="-1" charset="-128"/>
                <a:sym typeface="Wingdings"/>
              </a:rPr>
              <a:t></a:t>
            </a:r>
            <a:endParaRPr lang="en-US" sz="2200" dirty="0" smtClean="0">
              <a:ea typeface="ＭＳ Ｐゴシック" pitchFamily="-1" charset="-128"/>
              <a:cs typeface="ＭＳ Ｐゴシック" pitchFamily="-1" charset="-128"/>
              <a:sym typeface="Wingdings"/>
            </a:endParaRPr>
          </a:p>
          <a:p>
            <a:pPr marR="0" algn="l" eaLnBrk="1" hangingPunct="1"/>
            <a:endParaRPr lang="en-US" sz="2200" dirty="0" smtClean="0">
              <a:ea typeface="ＭＳ Ｐゴシック" pitchFamily="-1" charset="-128"/>
              <a:cs typeface="ＭＳ Ｐゴシック" pitchFamily="-1" charset="-128"/>
              <a:sym typeface="Wingdings"/>
            </a:endParaRPr>
          </a:p>
          <a:p>
            <a:pPr marR="0" algn="l" eaLnBrk="1" hangingPunct="1"/>
            <a:r>
              <a:rPr lang="en-US" sz="2200" dirty="0" smtClean="0">
                <a:ea typeface="ＭＳ Ｐゴシック" pitchFamily="-1" charset="-128"/>
                <a:cs typeface="ＭＳ Ｐゴシック" pitchFamily="-1" charset="-128"/>
                <a:sym typeface="Wingdings"/>
              </a:rPr>
              <a:t>3) Didn’t receive the “Welcome to 2</a:t>
            </a:r>
            <a:r>
              <a:rPr lang="en-US" sz="2200" baseline="30000" dirty="0" smtClean="0">
                <a:ea typeface="ＭＳ Ｐゴシック" pitchFamily="-1" charset="-128"/>
                <a:cs typeface="ＭＳ Ｐゴシック" pitchFamily="-1" charset="-128"/>
                <a:sym typeface="Wingdings"/>
              </a:rPr>
              <a:t>nd</a:t>
            </a:r>
            <a:r>
              <a:rPr lang="en-US" sz="2200" dirty="0" smtClean="0">
                <a:ea typeface="ＭＳ Ｐゴシック" pitchFamily="-1" charset="-128"/>
                <a:cs typeface="ＭＳ Ｐゴシック" pitchFamily="-1" charset="-128"/>
                <a:sym typeface="Wingdings"/>
              </a:rPr>
              <a:t> Grade” letter via email (last week)? Write your email on a sticky note. </a:t>
            </a:r>
            <a:endParaRPr lang="en-US" sz="2200" dirty="0">
              <a:ea typeface="ＭＳ Ｐゴシック" pitchFamily="-1" charset="-128"/>
              <a:cs typeface="ＭＳ Ｐゴシック" pitchFamily="-1" charset="-128"/>
            </a:endParaRPr>
          </a:p>
        </p:txBody>
      </p:sp>
      <p:pic>
        <p:nvPicPr>
          <p:cNvPr id="3" name="Picture 2" descr="unnamed-1024x10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831256"/>
            <a:ext cx="4082028" cy="408202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35492"/>
            <a:ext cx="7772400" cy="971849"/>
          </a:xfrm>
          <a:extLst/>
        </p:spPr>
        <p:txBody>
          <a:bodyPr/>
          <a:lstStyle/>
          <a:p>
            <a:pPr eaLnBrk="1" fontAlgn="auto" hangingPunct="1">
              <a:spcAft>
                <a:spcPts val="0"/>
              </a:spcAft>
              <a:defRPr/>
            </a:pPr>
            <a:r>
              <a:rPr smtClean="0">
                <a:solidFill>
                  <a:srgbClr val="FFFF00"/>
                </a:solidFill>
              </a:rPr>
              <a:t>Safe Environment Training</a:t>
            </a:r>
            <a:endParaRPr>
              <a:solidFill>
                <a:srgbClr val="FFFF00"/>
              </a:solidFill>
            </a:endParaRPr>
          </a:p>
        </p:txBody>
      </p:sp>
      <p:sp>
        <p:nvSpPr>
          <p:cNvPr id="3" name="Content Placeholder 2"/>
          <p:cNvSpPr>
            <a:spLocks noGrp="1"/>
          </p:cNvSpPr>
          <p:nvPr>
            <p:ph type="body" idx="1"/>
          </p:nvPr>
        </p:nvSpPr>
        <p:spPr>
          <a:xfrm>
            <a:off x="530225" y="1978025"/>
            <a:ext cx="7772400" cy="4351338"/>
          </a:xfrm>
        </p:spPr>
        <p:txBody>
          <a:bodyPr>
            <a:normAutofit/>
          </a:bodyPr>
          <a:lstStyle/>
          <a:p>
            <a:pPr>
              <a:buFont typeface="Wingdings 2" charset="2"/>
              <a:buNone/>
              <a:defRPr/>
            </a:pPr>
            <a:r>
              <a:rPr lang="en-US" dirty="0" smtClean="0"/>
              <a:t>The Archdiocese mandates that any adult who has direct contact with with our children MUST complete the Safe Environment (“Called to Protect”) Training before they may participate in activities with the children.</a:t>
            </a:r>
          </a:p>
          <a:p>
            <a:pPr>
              <a:buFont typeface="Wingdings 2" charset="2"/>
              <a:buNone/>
              <a:defRPr/>
            </a:pPr>
            <a:endParaRPr lang="en-US" dirty="0" smtClean="0"/>
          </a:p>
          <a:p>
            <a:pPr algn="ctr">
              <a:buFont typeface="Wingdings 2" charset="2"/>
              <a:buNone/>
              <a:defRPr/>
            </a:pPr>
            <a:r>
              <a:rPr lang="en-US" dirty="0" smtClean="0"/>
              <a:t>Visit the new Archdiocesan Safe Environment website for information about certification &amp; trainings: </a:t>
            </a:r>
          </a:p>
          <a:p>
            <a:pPr algn="ctr">
              <a:buFont typeface="Wingdings 2" charset="2"/>
              <a:buNone/>
              <a:defRPr/>
            </a:pPr>
            <a:r>
              <a:rPr lang="en-US" dirty="0" err="1" smtClean="0">
                <a:solidFill>
                  <a:srgbClr val="FFFF00"/>
                </a:solidFill>
              </a:rPr>
              <a:t>VirtusOnline.org</a:t>
            </a:r>
            <a:endParaRPr lang="en-US" dirty="0" smtClean="0">
              <a:solidFill>
                <a:srgbClr val="FFFF00"/>
              </a:solidFill>
            </a:endParaRPr>
          </a:p>
          <a:p>
            <a:pPr algn="ctr" eaLnBrk="1" fontAlgn="auto" hangingPunct="1">
              <a:spcAft>
                <a:spcPts val="0"/>
              </a:spcAft>
              <a:buClrTx/>
              <a:defRPr/>
            </a:pPr>
            <a:endParaRPr lang="en-US" dirty="0" smtClean="0">
              <a:ea typeface="+mn-ea"/>
              <a:cs typeface="+mn-cs"/>
            </a:endParaRPr>
          </a:p>
          <a:p>
            <a:pPr algn="ctr" eaLnBrk="1" fontAlgn="auto" hangingPunct="1">
              <a:spcAft>
                <a:spcPts val="0"/>
              </a:spcAft>
              <a:buClrTx/>
              <a:defRPr/>
            </a:pPr>
            <a:r>
              <a:rPr lang="en-US" dirty="0" smtClean="0">
                <a:ea typeface="+mn-ea"/>
                <a:cs typeface="+mn-cs"/>
              </a:rPr>
              <a:t>(Please correct/update this website in your packet!)</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0"/>
            <a:ext cx="7772400" cy="971849"/>
          </a:xfrm>
          <a:extLst/>
        </p:spPr>
        <p:txBody>
          <a:bodyPr/>
          <a:lstStyle/>
          <a:p>
            <a:pPr eaLnBrk="1" fontAlgn="auto" hangingPunct="1">
              <a:spcAft>
                <a:spcPts val="0"/>
              </a:spcAft>
              <a:defRPr/>
            </a:pPr>
            <a:r>
              <a:rPr dirty="0" smtClean="0">
                <a:solidFill>
                  <a:srgbClr val="FFFF00"/>
                </a:solidFill>
              </a:rPr>
              <a:t>Sacramental Preparation</a:t>
            </a:r>
            <a:endParaRPr dirty="0">
              <a:solidFill>
                <a:srgbClr val="FFFF00"/>
              </a:solidFill>
            </a:endParaRPr>
          </a:p>
        </p:txBody>
      </p:sp>
      <p:sp>
        <p:nvSpPr>
          <p:cNvPr id="21507" name="Content Placeholder 2"/>
          <p:cNvSpPr>
            <a:spLocks noGrp="1"/>
          </p:cNvSpPr>
          <p:nvPr>
            <p:ph type="body" idx="1"/>
          </p:nvPr>
        </p:nvSpPr>
        <p:spPr>
          <a:xfrm>
            <a:off x="530225" y="971849"/>
            <a:ext cx="7772400" cy="5675460"/>
          </a:xfrm>
        </p:spPr>
        <p:txBody>
          <a:bodyPr/>
          <a:lstStyle/>
          <a:p>
            <a:pPr>
              <a:lnSpc>
                <a:spcPct val="80000"/>
              </a:lnSpc>
            </a:pPr>
            <a:r>
              <a:rPr lang="en-US" sz="1900" dirty="0">
                <a:ea typeface="ＭＳ Ｐゴシック" pitchFamily="-1" charset="-128"/>
                <a:cs typeface="ＭＳ Ｐゴシック" pitchFamily="-1" charset="-128"/>
              </a:rPr>
              <a:t>F</a:t>
            </a:r>
            <a:r>
              <a:rPr lang="en-US" sz="1900" dirty="0" smtClean="0">
                <a:ea typeface="ＭＳ Ｐゴシック" pitchFamily="-1" charset="-128"/>
                <a:cs typeface="ＭＳ Ｐゴシック" pitchFamily="-1" charset="-128"/>
              </a:rPr>
              <a:t>ormat allows deeper faith experiences &amp; aligns with OLG Parish 5-year plan goals. All gatherings are for parents  AND children.</a:t>
            </a:r>
          </a:p>
          <a:p>
            <a:pPr>
              <a:lnSpc>
                <a:spcPct val="80000"/>
              </a:lnSpc>
            </a:pPr>
            <a:endParaRPr lang="en-US" sz="1900" dirty="0" smtClean="0">
              <a:ea typeface="ＭＳ Ｐゴシック" pitchFamily="-1" charset="-128"/>
              <a:cs typeface="ＭＳ Ｐゴシック" pitchFamily="-1" charset="-128"/>
            </a:endParaRPr>
          </a:p>
          <a:p>
            <a:pPr>
              <a:lnSpc>
                <a:spcPct val="80000"/>
              </a:lnSpc>
            </a:pPr>
            <a:r>
              <a:rPr lang="en-US" sz="1900" dirty="0" smtClean="0">
                <a:ea typeface="ＭＳ Ｐゴシック" pitchFamily="-1" charset="-128"/>
                <a:cs typeface="ＭＳ Ｐゴシック" pitchFamily="-1" charset="-128"/>
              </a:rPr>
              <a:t>Registration forms are at your child’s desk. They are DUE at the October 14</a:t>
            </a:r>
            <a:r>
              <a:rPr lang="en-US" sz="1900" baseline="30000" dirty="0" smtClean="0">
                <a:ea typeface="ＭＳ Ｐゴシック" pitchFamily="-1" charset="-128"/>
                <a:cs typeface="ＭＳ Ｐゴシック" pitchFamily="-1" charset="-128"/>
              </a:rPr>
              <a:t>th</a:t>
            </a:r>
            <a:r>
              <a:rPr lang="en-US" sz="1900" dirty="0" smtClean="0">
                <a:ea typeface="ＭＳ Ｐゴシック" pitchFamily="-1" charset="-128"/>
                <a:cs typeface="ＭＳ Ｐゴシック" pitchFamily="-1" charset="-128"/>
              </a:rPr>
              <a:t> </a:t>
            </a:r>
            <a:r>
              <a:rPr lang="en-US" sz="1900" dirty="0" err="1" smtClean="0">
                <a:ea typeface="ＭＳ Ｐゴシック" pitchFamily="-1" charset="-128"/>
                <a:cs typeface="ＭＳ Ｐゴシック" pitchFamily="-1" charset="-128"/>
              </a:rPr>
              <a:t>gathering</a:t>
            </a:r>
            <a:r>
              <a:rPr lang="en-US" sz="1900" baseline="30000" dirty="0" err="1" smtClean="0">
                <a:ea typeface="ＭＳ Ｐゴシック" pitchFamily="-1" charset="-128"/>
                <a:cs typeface="ＭＳ Ｐゴシック" pitchFamily="-1" charset="-128"/>
              </a:rPr>
              <a:t>t</a:t>
            </a:r>
            <a:r>
              <a:rPr lang="en-US" sz="1900" dirty="0" smtClean="0">
                <a:ea typeface="ＭＳ Ｐゴシック" pitchFamily="-1" charset="-128"/>
                <a:cs typeface="ＭＳ Ｐゴシック" pitchFamily="-1" charset="-128"/>
              </a:rPr>
              <a:t>, along with a copy your child’s Baptismal certificate.  </a:t>
            </a:r>
          </a:p>
          <a:p>
            <a:pPr>
              <a:lnSpc>
                <a:spcPct val="80000"/>
              </a:lnSpc>
            </a:pPr>
            <a:endParaRPr lang="en-US" sz="1900" dirty="0" smtClean="0">
              <a:ea typeface="ＭＳ Ｐゴシック" pitchFamily="-1" charset="-128"/>
              <a:cs typeface="ＭＳ Ｐゴシック" pitchFamily="-1" charset="-128"/>
            </a:endParaRPr>
          </a:p>
          <a:p>
            <a:pPr>
              <a:lnSpc>
                <a:spcPct val="80000"/>
              </a:lnSpc>
            </a:pPr>
            <a:r>
              <a:rPr lang="en-US" sz="1900" dirty="0" smtClean="0">
                <a:ea typeface="ＭＳ Ｐゴシック" pitchFamily="-1" charset="-128"/>
                <a:cs typeface="ＭＳ Ｐゴシック" pitchFamily="-1" charset="-128"/>
              </a:rPr>
              <a:t>Reconciliation in Winter </a:t>
            </a:r>
          </a:p>
          <a:p>
            <a:pPr>
              <a:lnSpc>
                <a:spcPct val="80000"/>
              </a:lnSpc>
            </a:pPr>
            <a:r>
              <a:rPr lang="en-US" sz="1900" dirty="0" smtClean="0">
                <a:ea typeface="ＭＳ Ｐゴシック" pitchFamily="-1" charset="-128"/>
                <a:cs typeface="ＭＳ Ｐゴシック" pitchFamily="-1" charset="-128"/>
              </a:rPr>
              <a:t>First Communion in Spring</a:t>
            </a:r>
          </a:p>
          <a:p>
            <a:pPr>
              <a:lnSpc>
                <a:spcPct val="80000"/>
              </a:lnSpc>
            </a:pPr>
            <a:endParaRPr lang="en-US" sz="1900" dirty="0" smtClean="0">
              <a:ea typeface="ＭＳ Ｐゴシック" pitchFamily="-1" charset="-128"/>
              <a:cs typeface="ＭＳ Ｐゴシック" pitchFamily="-1" charset="-128"/>
            </a:endParaRPr>
          </a:p>
          <a:p>
            <a:pPr eaLnBrk="1" hangingPunct="1">
              <a:lnSpc>
                <a:spcPct val="80000"/>
              </a:lnSpc>
              <a:buClrTx/>
            </a:pPr>
            <a:r>
              <a:rPr lang="en-US" sz="1900" dirty="0" smtClean="0">
                <a:ea typeface="ＭＳ Ｐゴシック" pitchFamily="-1" charset="-128"/>
                <a:cs typeface="ＭＳ Ｐゴシック" pitchFamily="-1" charset="-128"/>
              </a:rPr>
              <a:t>Family Gatherings – ALL dates are in your packet</a:t>
            </a:r>
          </a:p>
          <a:p>
            <a:pPr eaLnBrk="1" hangingPunct="1">
              <a:lnSpc>
                <a:spcPct val="80000"/>
              </a:lnSpc>
              <a:buClrTx/>
            </a:pPr>
            <a:r>
              <a:rPr lang="en-US" sz="1900" dirty="0" smtClean="0">
                <a:ea typeface="ＭＳ Ｐゴシック" pitchFamily="-1" charset="-128"/>
                <a:cs typeface="ＭＳ Ｐゴシック" pitchFamily="-1" charset="-128"/>
              </a:rPr>
              <a:t>	1 Orientation (9:30-10:45)</a:t>
            </a:r>
          </a:p>
          <a:p>
            <a:pPr eaLnBrk="1" hangingPunct="1">
              <a:lnSpc>
                <a:spcPct val="80000"/>
              </a:lnSpc>
              <a:buClrTx/>
            </a:pPr>
            <a:r>
              <a:rPr lang="en-US" sz="1900" dirty="0" smtClean="0">
                <a:ea typeface="ＭＳ Ｐゴシック" pitchFamily="-1" charset="-128"/>
                <a:cs typeface="ＭＳ Ｐゴシック" pitchFamily="-1" charset="-128"/>
              </a:rPr>
              <a:t>	3 SUNDAY Morning, Family Preparation gatherings (9:30-10:45am)</a:t>
            </a:r>
          </a:p>
          <a:p>
            <a:pPr eaLnBrk="1" hangingPunct="1">
              <a:lnSpc>
                <a:spcPct val="80000"/>
              </a:lnSpc>
              <a:buClrTx/>
            </a:pPr>
            <a:endParaRPr lang="en-US" sz="1900" dirty="0" smtClean="0">
              <a:ea typeface="ＭＳ Ｐゴシック" pitchFamily="-1" charset="-128"/>
              <a:cs typeface="ＭＳ Ｐゴシック" pitchFamily="-1" charset="-128"/>
            </a:endParaRPr>
          </a:p>
          <a:p>
            <a:pPr eaLnBrk="1" hangingPunct="1">
              <a:lnSpc>
                <a:spcPct val="80000"/>
              </a:lnSpc>
              <a:buClrTx/>
            </a:pPr>
            <a:endParaRPr lang="en-US" sz="1900" dirty="0" smtClean="0">
              <a:ea typeface="ＭＳ Ｐゴシック" pitchFamily="-1" charset="-128"/>
              <a:cs typeface="ＭＳ Ｐゴシック" pitchFamily="-1" charset="-128"/>
            </a:endParaRPr>
          </a:p>
          <a:p>
            <a:pPr eaLnBrk="1" hangingPunct="1">
              <a:lnSpc>
                <a:spcPct val="80000"/>
              </a:lnSpc>
              <a:buClrTx/>
            </a:pPr>
            <a:r>
              <a:rPr lang="en-US" sz="1900" dirty="0" smtClean="0">
                <a:ea typeface="ＭＳ Ｐゴシック" pitchFamily="-1" charset="-128"/>
                <a:cs typeface="ＭＳ Ｐゴシック" pitchFamily="-1" charset="-128"/>
              </a:rPr>
              <a:t>	2 Saturday Family Learning Center reflections (10:00am-1:00pm)</a:t>
            </a:r>
          </a:p>
          <a:p>
            <a:pPr eaLnBrk="1" hangingPunct="1">
              <a:lnSpc>
                <a:spcPct val="80000"/>
              </a:lnSpc>
              <a:buClrTx/>
            </a:pPr>
            <a:r>
              <a:rPr lang="en-US" sz="1900" dirty="0" smtClean="0">
                <a:ea typeface="ＭＳ Ｐゴシック" pitchFamily="-1" charset="-128"/>
                <a:cs typeface="ＭＳ Ｐゴシック" pitchFamily="-1" charset="-128"/>
              </a:rPr>
              <a:t>	1 Morning of Reflection (10:00am-Noon)</a:t>
            </a:r>
          </a:p>
          <a:p>
            <a:pPr eaLnBrk="1" hangingPunct="1">
              <a:lnSpc>
                <a:spcPct val="80000"/>
              </a:lnSpc>
              <a:buClrTx/>
            </a:pPr>
            <a:r>
              <a:rPr lang="en-US" sz="1900" dirty="0" smtClean="0">
                <a:ea typeface="ＭＳ Ｐゴシック" pitchFamily="-1" charset="-128"/>
                <a:cs typeface="ＭＳ Ｐゴシック" pitchFamily="-1" charset="-128"/>
              </a:rPr>
              <a:t>	2 Sacraments</a:t>
            </a:r>
          </a:p>
          <a:p>
            <a:pPr eaLnBrk="1" hangingPunct="1">
              <a:lnSpc>
                <a:spcPct val="80000"/>
              </a:lnSpc>
              <a:buClrTx/>
            </a:pPr>
            <a:endParaRPr lang="en-US" sz="1900" dirty="0" smtClean="0">
              <a:ea typeface="ＭＳ Ｐゴシック" pitchFamily="-1" charset="-128"/>
              <a:cs typeface="ＭＳ Ｐゴシック" pitchFamily="-1" charset="-128"/>
            </a:endParaRPr>
          </a:p>
          <a:p>
            <a:pPr eaLnBrk="1" hangingPunct="1">
              <a:lnSpc>
                <a:spcPct val="80000"/>
              </a:lnSpc>
              <a:buClrTx/>
            </a:pPr>
            <a:r>
              <a:rPr lang="en-US" sz="1900" dirty="0" smtClean="0">
                <a:ea typeface="ＭＳ Ｐゴシック" pitchFamily="-1" charset="-128"/>
                <a:cs typeface="ＭＳ Ｐゴシック" pitchFamily="-1" charset="-128"/>
              </a:rPr>
              <a:t>MARK DATES NOW – Plan vacations accordingly. Please tell sports coaches (spring) you won’</a:t>
            </a:r>
            <a:r>
              <a:rPr lang="en-US" altLang="ja-JP" sz="1900" dirty="0" smtClean="0">
                <a:ea typeface="ＭＳ Ｐゴシック" pitchFamily="-1" charset="-128"/>
                <a:cs typeface="ＭＳ Ｐゴシック" pitchFamily="-1" charset="-128"/>
              </a:rPr>
              <a:t>t be available on Sac Prep mornings…really important for your child to have that time with you to prepare for the sacraments. </a:t>
            </a:r>
            <a:endParaRPr lang="en-US" sz="1900" dirty="0" smtClean="0">
              <a:ea typeface="ＭＳ Ｐゴシック" pitchFamily="-1" charset="-128"/>
              <a:cs typeface="ＭＳ Ｐゴシック" pitchFamily="-1" charset="-128"/>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496589"/>
            <a:ext cx="7772400" cy="971849"/>
          </a:xfrm>
          <a:extLst/>
        </p:spPr>
        <p:txBody>
          <a:bodyPr/>
          <a:lstStyle/>
          <a:p>
            <a:pPr eaLnBrk="1" fontAlgn="auto" hangingPunct="1">
              <a:spcAft>
                <a:spcPts val="0"/>
              </a:spcAft>
              <a:defRPr/>
            </a:pPr>
            <a:r>
              <a:rPr dirty="0" smtClean="0">
                <a:solidFill>
                  <a:srgbClr val="FFFF00"/>
                </a:solidFill>
              </a:rPr>
              <a:t>Communication</a:t>
            </a:r>
            <a:endParaRPr dirty="0">
              <a:solidFill>
                <a:srgbClr val="FFFF00"/>
              </a:solidFill>
            </a:endParaRPr>
          </a:p>
        </p:txBody>
      </p:sp>
      <p:sp>
        <p:nvSpPr>
          <p:cNvPr id="22531" name="Content Placeholder 2"/>
          <p:cNvSpPr>
            <a:spLocks noGrp="1"/>
          </p:cNvSpPr>
          <p:nvPr>
            <p:ph type="body" idx="1"/>
          </p:nvPr>
        </p:nvSpPr>
        <p:spPr>
          <a:xfrm>
            <a:off x="530352" y="1620839"/>
            <a:ext cx="8207248" cy="4932362"/>
          </a:xfrm>
        </p:spPr>
        <p:txBody>
          <a:bodyPr/>
          <a:lstStyle/>
          <a:p>
            <a:pPr>
              <a:lnSpc>
                <a:spcPct val="90000"/>
              </a:lnSpc>
            </a:pPr>
            <a:r>
              <a:rPr lang="en-US" sz="2100" dirty="0">
                <a:ea typeface="ＭＳ Ｐゴシック" pitchFamily="-1" charset="-128"/>
                <a:cs typeface="ＭＳ Ｐゴシック" pitchFamily="-1" charset="-128"/>
              </a:rPr>
              <a:t>Mostly by email – please make sure </a:t>
            </a:r>
            <a:r>
              <a:rPr lang="en-US" sz="2100" dirty="0" smtClean="0">
                <a:ea typeface="ＭＳ Ｐゴシック" pitchFamily="-1" charset="-128"/>
                <a:cs typeface="ＭＳ Ｐゴシック" pitchFamily="-1" charset="-128"/>
              </a:rPr>
              <a:t>write your address on a sticky note for us if you did </a:t>
            </a:r>
            <a:r>
              <a:rPr lang="en-US" sz="2100" dirty="0" err="1" smtClean="0">
                <a:ea typeface="ＭＳ Ｐゴシック" pitchFamily="-1" charset="-128"/>
                <a:cs typeface="ＭＳ Ｐゴシック" pitchFamily="-1" charset="-128"/>
              </a:rPr>
              <a:t>ot</a:t>
            </a:r>
            <a:r>
              <a:rPr lang="en-US" sz="2100" dirty="0" smtClean="0">
                <a:ea typeface="ＭＳ Ｐゴシック" pitchFamily="-1" charset="-128"/>
                <a:cs typeface="ＭＳ Ｐゴシック" pitchFamily="-1" charset="-128"/>
              </a:rPr>
              <a:t> receive the Welcome letter that was sent out last week.</a:t>
            </a:r>
            <a:endParaRPr lang="en-US" sz="2100" dirty="0">
              <a:ea typeface="ＭＳ Ｐゴシック" pitchFamily="-1" charset="-128"/>
              <a:cs typeface="ＭＳ Ｐゴシック" pitchFamily="-1" charset="-128"/>
            </a:endParaRPr>
          </a:p>
          <a:p>
            <a:pPr>
              <a:lnSpc>
                <a:spcPct val="90000"/>
              </a:lnSpc>
            </a:pPr>
            <a:endParaRPr lang="en-US" sz="2100" dirty="0">
              <a:ea typeface="ＭＳ Ｐゴシック" pitchFamily="-1" charset="-128"/>
              <a:cs typeface="ＭＳ Ｐゴシック" pitchFamily="-1" charset="-128"/>
            </a:endParaRPr>
          </a:p>
          <a:p>
            <a:pPr>
              <a:lnSpc>
                <a:spcPct val="90000"/>
              </a:lnSpc>
            </a:pPr>
            <a:r>
              <a:rPr lang="en-US" sz="2100" dirty="0">
                <a:ea typeface="ＭＳ Ｐゴシック" pitchFamily="-1" charset="-128"/>
                <a:cs typeface="ＭＳ Ｐゴシック" pitchFamily="-1" charset="-128"/>
              </a:rPr>
              <a:t>If you prefer hardcopies of communications, please send </a:t>
            </a:r>
            <a:r>
              <a:rPr lang="en-US" sz="2100" dirty="0" smtClean="0">
                <a:ea typeface="ＭＳ Ｐゴシック" pitchFamily="-1" charset="-128"/>
                <a:cs typeface="ＭＳ Ｐゴシック" pitchFamily="-1" charset="-128"/>
              </a:rPr>
              <a:t>us a </a:t>
            </a:r>
            <a:r>
              <a:rPr lang="en-US" sz="2100" dirty="0">
                <a:ea typeface="ＭＳ Ｐゴシック" pitchFamily="-1" charset="-128"/>
                <a:cs typeface="ＭＳ Ｐゴシック" pitchFamily="-1" charset="-128"/>
              </a:rPr>
              <a:t>note asking for hardcopies of newsletters, reminders, notes, etc.</a:t>
            </a:r>
          </a:p>
          <a:p>
            <a:pPr>
              <a:lnSpc>
                <a:spcPct val="90000"/>
              </a:lnSpc>
            </a:pPr>
            <a:endParaRPr lang="en-US" sz="2100" dirty="0">
              <a:ea typeface="ＭＳ Ｐゴシック" pitchFamily="-1" charset="-128"/>
              <a:cs typeface="ＭＳ Ｐゴシック" pitchFamily="-1" charset="-128"/>
            </a:endParaRPr>
          </a:p>
          <a:p>
            <a:pPr>
              <a:lnSpc>
                <a:spcPct val="90000"/>
              </a:lnSpc>
            </a:pPr>
            <a:r>
              <a:rPr lang="en-US" sz="2100" dirty="0">
                <a:ea typeface="ＭＳ Ｐゴシック" pitchFamily="-1" charset="-128"/>
                <a:cs typeface="ＭＳ Ｐゴシック" pitchFamily="-1" charset="-128"/>
              </a:rPr>
              <a:t>Newsletters are typically about 2x/month (every other week)</a:t>
            </a:r>
            <a:r>
              <a:rPr lang="en-US" sz="2100" dirty="0" smtClean="0">
                <a:ea typeface="ＭＳ Ｐゴシック" pitchFamily="-1" charset="-128"/>
                <a:cs typeface="ＭＳ Ｐゴシック" pitchFamily="-1" charset="-128"/>
              </a:rPr>
              <a:t>. Sent via email &amp; posted on website.</a:t>
            </a:r>
          </a:p>
          <a:p>
            <a:pPr>
              <a:lnSpc>
                <a:spcPct val="90000"/>
              </a:lnSpc>
            </a:pPr>
            <a:endParaRPr lang="en-US" sz="2100" dirty="0">
              <a:ea typeface="ＭＳ Ｐゴシック" pitchFamily="-1" charset="-128"/>
              <a:cs typeface="ＭＳ Ｐゴシック" pitchFamily="-1" charset="-128"/>
            </a:endParaRPr>
          </a:p>
          <a:p>
            <a:pPr>
              <a:lnSpc>
                <a:spcPct val="90000"/>
              </a:lnSpc>
            </a:pPr>
            <a:r>
              <a:rPr lang="en-US" sz="2100" dirty="0">
                <a:ea typeface="ＭＳ Ｐゴシック" pitchFamily="-1" charset="-128"/>
                <a:cs typeface="ＭＳ Ｐゴシック" pitchFamily="-1" charset="-128"/>
              </a:rPr>
              <a:t>Email is best way to reach </a:t>
            </a:r>
            <a:r>
              <a:rPr lang="en-US" sz="2100" dirty="0" smtClean="0">
                <a:ea typeface="ＭＳ Ｐゴシック" pitchFamily="-1" charset="-128"/>
                <a:cs typeface="ＭＳ Ｐゴシック" pitchFamily="-1" charset="-128"/>
              </a:rPr>
              <a:t>us. </a:t>
            </a:r>
          </a:p>
          <a:p>
            <a:pPr>
              <a:lnSpc>
                <a:spcPct val="90000"/>
              </a:lnSpc>
            </a:pPr>
            <a:r>
              <a:rPr lang="en-US" sz="2100" dirty="0" smtClean="0">
                <a:ea typeface="ＭＳ Ｐゴシック" pitchFamily="-1" charset="-128"/>
                <a:cs typeface="ＭＳ Ｐゴシック" pitchFamily="-1" charset="-128"/>
                <a:hlinkClick r:id="rId2"/>
              </a:rPr>
              <a:t>rhoch</a:t>
            </a:r>
            <a:r>
              <a:rPr lang="en-US" sz="2100" dirty="0">
                <a:ea typeface="ＭＳ Ｐゴシック" pitchFamily="-1" charset="-128"/>
                <a:cs typeface="ＭＳ Ｐゴシック" pitchFamily="-1" charset="-128"/>
                <a:hlinkClick r:id="rId2"/>
              </a:rPr>
              <a:t>@</a:t>
            </a:r>
            <a:r>
              <a:rPr lang="en-US" sz="2100" dirty="0" smtClean="0">
                <a:ea typeface="ＭＳ Ｐゴシック" pitchFamily="-1" charset="-128"/>
                <a:cs typeface="ＭＳ Ｐゴシック" pitchFamily="-1" charset="-128"/>
                <a:hlinkClick r:id="rId2"/>
              </a:rPr>
              <a:t>guadalupe-school.org</a:t>
            </a:r>
            <a:r>
              <a:rPr lang="en-US" sz="2100" dirty="0" smtClean="0">
                <a:ea typeface="ＭＳ Ｐゴシック" pitchFamily="-1" charset="-128"/>
                <a:cs typeface="ＭＳ Ｐゴシック" pitchFamily="-1" charset="-128"/>
              </a:rPr>
              <a:t> and  </a:t>
            </a:r>
            <a:r>
              <a:rPr lang="en-US" sz="2100" dirty="0" smtClean="0">
                <a:ea typeface="ＭＳ Ｐゴシック" pitchFamily="-1" charset="-128"/>
                <a:cs typeface="ＭＳ Ｐゴシック" pitchFamily="-1" charset="-128"/>
                <a:hlinkClick r:id="rId3"/>
              </a:rPr>
              <a:t>bzbaracki</a:t>
            </a:r>
            <a:r>
              <a:rPr lang="en-US" sz="2100" dirty="0" smtClean="0">
                <a:ea typeface="ＭＳ Ｐゴシック" pitchFamily="-1" charset="-128"/>
                <a:cs typeface="ＭＳ Ｐゴシック" pitchFamily="-1" charset="-128"/>
                <a:hlinkClick r:id="rId3"/>
              </a:rPr>
              <a:t>@guadalupe-school.org</a:t>
            </a:r>
            <a:endParaRPr lang="en-US" sz="2100" dirty="0" smtClean="0">
              <a:ea typeface="ＭＳ Ｐゴシック" pitchFamily="-1" charset="-128"/>
              <a:cs typeface="ＭＳ Ｐゴシック" pitchFamily="-1" charset="-128"/>
            </a:endParaRPr>
          </a:p>
          <a:p>
            <a:pPr>
              <a:lnSpc>
                <a:spcPct val="90000"/>
              </a:lnSpc>
            </a:pPr>
            <a:r>
              <a:rPr lang="en-US" sz="2100" dirty="0" smtClean="0">
                <a:ea typeface="ＭＳ Ｐゴシック" pitchFamily="-1" charset="-128"/>
                <a:cs typeface="ＭＳ Ｐゴシック" pitchFamily="-1" charset="-128"/>
              </a:rPr>
              <a:t>Please include BOTH of us on all email communications so we can best support your child’s learning this year.</a:t>
            </a:r>
            <a:endParaRPr lang="en-US" sz="2100" dirty="0">
              <a:ea typeface="ＭＳ Ｐゴシック" pitchFamily="-1" charset="-128"/>
              <a:cs typeface="ＭＳ Ｐゴシック" pitchFamily="-1" charset="-128"/>
            </a:endParaRPr>
          </a:p>
          <a:p>
            <a:pPr>
              <a:lnSpc>
                <a:spcPct val="90000"/>
              </a:lnSpc>
            </a:pPr>
            <a:endParaRPr lang="en-US" sz="2100" dirty="0">
              <a:ea typeface="ＭＳ Ｐゴシック" pitchFamily="-1" charset="-128"/>
              <a:cs typeface="ＭＳ Ｐゴシック" pitchFamily="-1" charset="-128"/>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496375"/>
            <a:ext cx="7772400" cy="971849"/>
          </a:xfrm>
          <a:extLst/>
        </p:spPr>
        <p:txBody>
          <a:bodyPr/>
          <a:lstStyle/>
          <a:p>
            <a:pPr eaLnBrk="1" fontAlgn="auto" hangingPunct="1">
              <a:spcAft>
                <a:spcPts val="0"/>
              </a:spcAft>
              <a:defRPr/>
            </a:pPr>
            <a:r>
              <a:rPr smtClean="0">
                <a:solidFill>
                  <a:srgbClr val="FFFF00"/>
                </a:solidFill>
              </a:rPr>
              <a:t>Parent Volunteers</a:t>
            </a:r>
            <a:endParaRPr>
              <a:solidFill>
                <a:srgbClr val="FFFF00"/>
              </a:solidFill>
            </a:endParaRPr>
          </a:p>
        </p:txBody>
      </p:sp>
      <p:sp>
        <p:nvSpPr>
          <p:cNvPr id="23555" name="Content Placeholder 2"/>
          <p:cNvSpPr>
            <a:spLocks noGrp="1"/>
          </p:cNvSpPr>
          <p:nvPr>
            <p:ph type="body" idx="1"/>
          </p:nvPr>
        </p:nvSpPr>
        <p:spPr>
          <a:xfrm>
            <a:off x="530225" y="1468438"/>
            <a:ext cx="7772400" cy="4860925"/>
          </a:xfrm>
        </p:spPr>
        <p:txBody>
          <a:bodyPr/>
          <a:lstStyle/>
          <a:p>
            <a:endParaRPr lang="en-US" dirty="0">
              <a:ea typeface="ＭＳ Ｐゴシック" pitchFamily="-1" charset="-128"/>
              <a:cs typeface="ＭＳ Ｐゴシック" pitchFamily="-1" charset="-128"/>
            </a:endParaRPr>
          </a:p>
          <a:p>
            <a:r>
              <a:rPr lang="en-US" sz="3000" i="1" dirty="0">
                <a:ea typeface="ＭＳ Ｐゴシック" pitchFamily="-1" charset="-128"/>
                <a:cs typeface="ＭＳ Ｐゴシック" pitchFamily="-1" charset="-128"/>
              </a:rPr>
              <a:t>Thank you to the Parents who have already volunteered to help our class throughout the year:</a:t>
            </a:r>
          </a:p>
          <a:p>
            <a:endParaRPr lang="en-US" sz="2000" i="1" dirty="0">
              <a:ea typeface="ＭＳ Ｐゴシック" pitchFamily="-1" charset="-128"/>
              <a:cs typeface="ＭＳ Ｐゴシック" pitchFamily="-1" charset="-128"/>
            </a:endParaRPr>
          </a:p>
          <a:p>
            <a:r>
              <a:rPr lang="en-US" sz="2500" i="1" dirty="0">
                <a:ea typeface="ＭＳ Ｐゴシック" pitchFamily="-1" charset="-128"/>
                <a:cs typeface="ＭＳ Ｐゴシック" pitchFamily="-1" charset="-128"/>
              </a:rPr>
              <a:t>Room </a:t>
            </a:r>
            <a:r>
              <a:rPr lang="en-US" sz="2500" i="1" dirty="0" smtClean="0">
                <a:ea typeface="ＭＳ Ｐゴシック" pitchFamily="-1" charset="-128"/>
                <a:cs typeface="ＭＳ Ｐゴシック" pitchFamily="-1" charset="-128"/>
              </a:rPr>
              <a:t>Parent </a:t>
            </a:r>
            <a:r>
              <a:rPr lang="en-US" sz="2500" i="1" dirty="0" smtClean="0">
                <a:ea typeface="ＭＳ Ｐゴシック" pitchFamily="-1" charset="-128"/>
                <a:cs typeface="ＭＳ Ｐゴシック" pitchFamily="-1" charset="-128"/>
              </a:rPr>
              <a:t>– Erin </a:t>
            </a:r>
            <a:r>
              <a:rPr lang="en-US" sz="2500" i="1" dirty="0" err="1" smtClean="0">
                <a:ea typeface="ＭＳ Ｐゴシック" pitchFamily="-1" charset="-128"/>
                <a:cs typeface="ＭＳ Ｐゴシック" pitchFamily="-1" charset="-128"/>
              </a:rPr>
              <a:t>Stampe</a:t>
            </a:r>
            <a:endParaRPr lang="en-US" sz="2500" i="1" dirty="0" smtClean="0">
              <a:ea typeface="ＭＳ Ｐゴシック" pitchFamily="-1" charset="-128"/>
              <a:cs typeface="ＭＳ Ｐゴシック" pitchFamily="-1" charset="-128"/>
            </a:endParaRPr>
          </a:p>
          <a:p>
            <a:r>
              <a:rPr lang="en-US" sz="2500" i="1" dirty="0" smtClean="0">
                <a:ea typeface="ＭＳ Ｐゴシック" pitchFamily="-1" charset="-128"/>
                <a:cs typeface="ＭＳ Ｐゴシック" pitchFamily="-1" charset="-128"/>
              </a:rPr>
              <a:t>Parent </a:t>
            </a:r>
            <a:r>
              <a:rPr lang="en-US" sz="2500" i="1" dirty="0">
                <a:ea typeface="ＭＳ Ｐゴシック" pitchFamily="-1" charset="-128"/>
                <a:cs typeface="ＭＳ Ｐゴシック" pitchFamily="-1" charset="-128"/>
              </a:rPr>
              <a:t>Org. </a:t>
            </a:r>
            <a:r>
              <a:rPr lang="en-US" sz="2500" i="1" dirty="0" smtClean="0">
                <a:ea typeface="ＭＳ Ｐゴシック" pitchFamily="-1" charset="-128"/>
                <a:cs typeface="ＭＳ Ｐゴシック" pitchFamily="-1" charset="-128"/>
              </a:rPr>
              <a:t>Rep</a:t>
            </a:r>
            <a:r>
              <a:rPr lang="en-US" sz="2500" i="1" dirty="0" smtClean="0">
                <a:ea typeface="ＭＳ Ｐゴシック" pitchFamily="-1" charset="-128"/>
                <a:cs typeface="ＭＳ Ｐゴシック" pitchFamily="-1" charset="-128"/>
              </a:rPr>
              <a:t>s. – Samantha </a:t>
            </a:r>
            <a:r>
              <a:rPr lang="en-US" sz="2500" i="1" dirty="0" err="1" smtClean="0">
                <a:ea typeface="ＭＳ Ｐゴシック" pitchFamily="-1" charset="-128"/>
                <a:cs typeface="ＭＳ Ｐゴシック" pitchFamily="-1" charset="-128"/>
              </a:rPr>
              <a:t>Depue</a:t>
            </a:r>
            <a:r>
              <a:rPr lang="en-US" sz="2500" i="1" dirty="0" smtClean="0">
                <a:ea typeface="ＭＳ Ｐゴシック" pitchFamily="-1" charset="-128"/>
                <a:cs typeface="ＭＳ Ｐゴシック" pitchFamily="-1" charset="-128"/>
              </a:rPr>
              <a:t> &amp; Rachelle Snyder</a:t>
            </a:r>
            <a:endParaRPr lang="en-US" sz="2500" i="1" dirty="0" smtClean="0">
              <a:ea typeface="ＭＳ Ｐゴシック" pitchFamily="-1" charset="-128"/>
              <a:cs typeface="ＭＳ Ｐゴシック" pitchFamily="-1" charset="-128"/>
            </a:endParaRPr>
          </a:p>
          <a:p>
            <a:r>
              <a:rPr lang="en-US" sz="2500" i="1" dirty="0" smtClean="0">
                <a:ea typeface="ＭＳ Ｐゴシック" pitchFamily="-1" charset="-128"/>
                <a:cs typeface="ＭＳ Ｐゴシック" pitchFamily="-1" charset="-128"/>
              </a:rPr>
              <a:t>Auction Parent –</a:t>
            </a:r>
          </a:p>
          <a:p>
            <a:r>
              <a:rPr lang="en-US" sz="2500" i="1" dirty="0" smtClean="0">
                <a:ea typeface="ＭＳ Ｐゴシック" pitchFamily="-1" charset="-128"/>
                <a:cs typeface="ＭＳ Ｐゴシック" pitchFamily="-1" charset="-128"/>
              </a:rPr>
              <a:t>Service Parent </a:t>
            </a:r>
            <a:r>
              <a:rPr lang="en-US" sz="2500" i="1" dirty="0" smtClean="0">
                <a:ea typeface="ＭＳ Ｐゴシック" pitchFamily="-1" charset="-128"/>
                <a:cs typeface="ＭＳ Ｐゴシック" pitchFamily="-1" charset="-128"/>
              </a:rPr>
              <a:t>– </a:t>
            </a:r>
            <a:r>
              <a:rPr lang="en-US" sz="2500" i="1" dirty="0" err="1" smtClean="0">
                <a:ea typeface="ＭＳ Ｐゴシック" pitchFamily="-1" charset="-128"/>
                <a:cs typeface="ＭＳ Ｐゴシック" pitchFamily="-1" charset="-128"/>
              </a:rPr>
              <a:t>Elicia</a:t>
            </a:r>
            <a:r>
              <a:rPr lang="en-US" sz="2500" i="1" dirty="0" smtClean="0">
                <a:ea typeface="ＭＳ Ｐゴシック" pitchFamily="-1" charset="-128"/>
                <a:cs typeface="ＭＳ Ｐゴシック" pitchFamily="-1" charset="-128"/>
              </a:rPr>
              <a:t> Howell</a:t>
            </a:r>
          </a:p>
          <a:p>
            <a:r>
              <a:rPr lang="en-US" sz="2500" i="1" dirty="0" smtClean="0">
                <a:ea typeface="ＭＳ Ｐゴシック" pitchFamily="-1" charset="-128"/>
                <a:cs typeface="ＭＳ Ｐゴシック" pitchFamily="-1" charset="-128"/>
              </a:rPr>
              <a:t>Scholastic Book Orders – </a:t>
            </a:r>
            <a:r>
              <a:rPr lang="en-US" sz="2500" i="1" dirty="0" err="1" smtClean="0">
                <a:ea typeface="ＭＳ Ｐゴシック" pitchFamily="-1" charset="-128"/>
                <a:cs typeface="ＭＳ Ｐゴシック" pitchFamily="-1" charset="-128"/>
              </a:rPr>
              <a:t>Steph</a:t>
            </a:r>
            <a:r>
              <a:rPr lang="en-US" sz="2500" i="1" dirty="0" smtClean="0">
                <a:ea typeface="ＭＳ Ｐゴシック" pitchFamily="-1" charset="-128"/>
                <a:cs typeface="ＭＳ Ｐゴシック" pitchFamily="-1" charset="-128"/>
              </a:rPr>
              <a:t> </a:t>
            </a:r>
            <a:r>
              <a:rPr lang="en-US" sz="2500" i="1" dirty="0" err="1" smtClean="0">
                <a:ea typeface="ＭＳ Ｐゴシック" pitchFamily="-1" charset="-128"/>
                <a:cs typeface="ＭＳ Ｐゴシック" pitchFamily="-1" charset="-128"/>
              </a:rPr>
              <a:t>Huske</a:t>
            </a:r>
            <a:endParaRPr lang="en-US" sz="3000" i="1" dirty="0">
              <a:ea typeface="ＭＳ Ｐゴシック" pitchFamily="-1" charset="-128"/>
              <a:cs typeface="ＭＳ Ｐゴシック" pitchFamily="-1" charset="-128"/>
            </a:endParaRPr>
          </a:p>
          <a:p>
            <a:endParaRPr lang="en-US" dirty="0">
              <a:ea typeface="ＭＳ Ｐゴシック" pitchFamily="-1" charset="-128"/>
              <a:cs typeface="ＭＳ Ｐゴシック" pitchFamily="-1" charset="-128"/>
            </a:endParaRPr>
          </a:p>
          <a:p>
            <a:endParaRPr lang="en-US" dirty="0">
              <a:ea typeface="ＭＳ Ｐゴシック" pitchFamily="-1" charset="-128"/>
              <a:cs typeface="ＭＳ Ｐゴシック" pitchFamily="-1" charset="-128"/>
            </a:endParaRPr>
          </a:p>
          <a:p>
            <a:endParaRPr lang="en-US" dirty="0">
              <a:ea typeface="ＭＳ Ｐゴシック" pitchFamily="-1" charset="-128"/>
              <a:cs typeface="ＭＳ Ｐゴシック" pitchFamily="-1" charset="-128"/>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233588"/>
            <a:ext cx="7772400" cy="971849"/>
          </a:xfrm>
          <a:extLst/>
        </p:spPr>
        <p:txBody>
          <a:bodyPr/>
          <a:lstStyle/>
          <a:p>
            <a:pPr eaLnBrk="1" fontAlgn="auto" hangingPunct="1">
              <a:spcAft>
                <a:spcPts val="0"/>
              </a:spcAft>
              <a:defRPr/>
            </a:pPr>
            <a:r>
              <a:rPr dirty="0" smtClean="0">
                <a:solidFill>
                  <a:srgbClr val="FFFF00"/>
                </a:solidFill>
              </a:rPr>
              <a:t>Parent Volunteers</a:t>
            </a:r>
            <a:endParaRPr dirty="0">
              <a:solidFill>
                <a:srgbClr val="FFFF00"/>
              </a:solidFill>
            </a:endParaRPr>
          </a:p>
        </p:txBody>
      </p:sp>
      <p:sp>
        <p:nvSpPr>
          <p:cNvPr id="24579" name="Content Placeholder 2"/>
          <p:cNvSpPr>
            <a:spLocks noGrp="1"/>
          </p:cNvSpPr>
          <p:nvPr>
            <p:ph type="body" idx="1"/>
          </p:nvPr>
        </p:nvSpPr>
        <p:spPr>
          <a:xfrm>
            <a:off x="530225" y="1540933"/>
            <a:ext cx="7772400" cy="5130926"/>
          </a:xfrm>
        </p:spPr>
        <p:txBody>
          <a:bodyPr/>
          <a:lstStyle/>
          <a:p>
            <a:r>
              <a:rPr lang="en-US" sz="3000" i="1" dirty="0" smtClean="0">
                <a:ea typeface="ＭＳ Ｐゴシック" pitchFamily="-1" charset="-128"/>
                <a:cs typeface="ＭＳ Ｐゴシック" pitchFamily="-1" charset="-128"/>
              </a:rPr>
              <a:t>Other Volunteers Needed/Desired:</a:t>
            </a:r>
          </a:p>
          <a:p>
            <a:endParaRPr lang="en-US" sz="1800" i="1" dirty="0" smtClean="0">
              <a:ea typeface="ＭＳ Ｐゴシック" pitchFamily="-1" charset="-128"/>
              <a:cs typeface="ＭＳ Ｐゴシック" pitchFamily="-1" charset="-128"/>
            </a:endParaRPr>
          </a:p>
          <a:p>
            <a:r>
              <a:rPr lang="en-US" sz="1700" i="1" dirty="0" smtClean="0">
                <a:ea typeface="ＭＳ Ｐゴシック" pitchFamily="-1" charset="-128"/>
                <a:cs typeface="ＭＳ Ｐゴシック" pitchFamily="-1" charset="-128"/>
              </a:rPr>
              <a:t>Take Home projects:</a:t>
            </a:r>
          </a:p>
          <a:p>
            <a:pPr marL="285750" indent="-285750">
              <a:buFont typeface="Arial"/>
              <a:buChar char="•"/>
            </a:pPr>
            <a:r>
              <a:rPr lang="en-US" sz="1700" i="1" dirty="0" smtClean="0">
                <a:ea typeface="ＭＳ Ｐゴシック" pitchFamily="-1" charset="-128"/>
                <a:cs typeface="ＭＳ Ｐゴシック" pitchFamily="-1" charset="-128"/>
              </a:rPr>
              <a:t>Pencil Patrol – sharpen pencils each weekend &amp; send them back on Monday</a:t>
            </a:r>
            <a:r>
              <a:rPr lang="en-US" sz="1700" i="1" dirty="0" smtClean="0">
                <a:ea typeface="ＭＳ Ｐゴシック" pitchFamily="-1" charset="-128"/>
                <a:cs typeface="ＭＳ Ｐゴシック" pitchFamily="-1" charset="-128"/>
              </a:rPr>
              <a:t>.</a:t>
            </a:r>
          </a:p>
          <a:p>
            <a:pPr marL="285750" indent="-285750">
              <a:buFont typeface="Arial"/>
              <a:buChar char="•"/>
            </a:pPr>
            <a:r>
              <a:rPr lang="en-US" sz="1700" i="1" dirty="0" smtClean="0">
                <a:ea typeface="ＭＳ Ｐゴシック" pitchFamily="-1" charset="-128"/>
                <a:cs typeface="ＭＳ Ｐゴシック" pitchFamily="-1" charset="-128"/>
              </a:rPr>
              <a:t> “</a:t>
            </a:r>
            <a:r>
              <a:rPr lang="en-US" sz="1700" i="1" dirty="0" smtClean="0">
                <a:ea typeface="ＭＳ Ｐゴシック" pitchFamily="-1" charset="-128"/>
                <a:cs typeface="ＭＳ Ｐゴシック" pitchFamily="-1" charset="-128"/>
              </a:rPr>
              <a:t>Good News” help  -- collating the Good News publications for use in class</a:t>
            </a:r>
          </a:p>
          <a:p>
            <a:pPr marL="285750" indent="-285750">
              <a:buFont typeface="Arial"/>
              <a:buChar char="•"/>
            </a:pPr>
            <a:r>
              <a:rPr lang="en-US" sz="1700" i="1" dirty="0" smtClean="0">
                <a:ea typeface="ＭＳ Ｐゴシック" pitchFamily="-1" charset="-128"/>
                <a:cs typeface="ＭＳ Ｐゴシック" pitchFamily="-1" charset="-128"/>
              </a:rPr>
              <a:t>Random Take Home projects – various projects that pop up throughout the year.</a:t>
            </a:r>
          </a:p>
          <a:p>
            <a:endParaRPr lang="en-US" sz="3000" i="1" dirty="0" smtClean="0">
              <a:ea typeface="ＭＳ Ｐゴシック" pitchFamily="-1" charset="-128"/>
              <a:cs typeface="ＭＳ Ｐゴシック" pitchFamily="-1" charset="-128"/>
            </a:endParaRPr>
          </a:p>
          <a:p>
            <a:endParaRPr lang="en-US" dirty="0" smtClean="0">
              <a:ea typeface="ＭＳ Ｐゴシック" pitchFamily="-1" charset="-128"/>
              <a:cs typeface="ＭＳ Ｐゴシック" pitchFamily="-1" charset="-128"/>
            </a:endParaRPr>
          </a:p>
          <a:p>
            <a:endParaRPr lang="en-US" dirty="0" smtClean="0">
              <a:ea typeface="ＭＳ Ｐゴシック" pitchFamily="-1" charset="-128"/>
              <a:cs typeface="ＭＳ Ｐゴシック" pitchFamily="-1" charset="-128"/>
            </a:endParaRPr>
          </a:p>
          <a:p>
            <a:endParaRPr lang="en-US" dirty="0" smtClean="0">
              <a:ea typeface="ＭＳ Ｐゴシック" pitchFamily="-1" charset="-128"/>
              <a:cs typeface="ＭＳ Ｐゴシック" pitchFamily="-1" charset="-128"/>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496375"/>
            <a:ext cx="7772400" cy="971849"/>
          </a:xfrm>
          <a:extLst/>
        </p:spPr>
        <p:txBody>
          <a:bodyPr/>
          <a:lstStyle/>
          <a:p>
            <a:pPr eaLnBrk="1" fontAlgn="auto" hangingPunct="1">
              <a:spcAft>
                <a:spcPts val="0"/>
              </a:spcAft>
              <a:defRPr/>
            </a:pPr>
            <a:r>
              <a:rPr smtClean="0">
                <a:solidFill>
                  <a:srgbClr val="FFFF00"/>
                </a:solidFill>
              </a:rPr>
              <a:t>Thank you!!!</a:t>
            </a:r>
            <a:endParaRPr>
              <a:solidFill>
                <a:srgbClr val="FFFF00"/>
              </a:solidFill>
            </a:endParaRPr>
          </a:p>
        </p:txBody>
      </p:sp>
      <p:sp>
        <p:nvSpPr>
          <p:cNvPr id="25603" name="Content Placeholder 2"/>
          <p:cNvSpPr>
            <a:spLocks noGrp="1"/>
          </p:cNvSpPr>
          <p:nvPr>
            <p:ph type="body" idx="1"/>
          </p:nvPr>
        </p:nvSpPr>
        <p:spPr>
          <a:xfrm>
            <a:off x="530225" y="1468438"/>
            <a:ext cx="8071908" cy="4860925"/>
          </a:xfrm>
        </p:spPr>
        <p:txBody>
          <a:bodyPr/>
          <a:lstStyle/>
          <a:p>
            <a:pPr algn="ctr"/>
            <a:r>
              <a:rPr lang="en-US" sz="3000" i="1" dirty="0" smtClean="0">
                <a:ea typeface="ＭＳ Ｐゴシック" pitchFamily="-1" charset="-128"/>
                <a:cs typeface="ＭＳ Ｐゴシック" pitchFamily="-1" charset="-128"/>
              </a:rPr>
              <a:t>We </a:t>
            </a:r>
            <a:r>
              <a:rPr lang="en-US" sz="3000" i="1" dirty="0">
                <a:ea typeface="ＭＳ Ｐゴシック" pitchFamily="-1" charset="-128"/>
                <a:cs typeface="ＭＳ Ｐゴシック" pitchFamily="-1" charset="-128"/>
              </a:rPr>
              <a:t>look forward </a:t>
            </a:r>
            <a:r>
              <a:rPr lang="en-US" sz="3000" i="1" dirty="0" smtClean="0">
                <a:ea typeface="ＭＳ Ｐゴシック" pitchFamily="-1" charset="-128"/>
                <a:cs typeface="ＭＳ Ｐゴシック" pitchFamily="-1" charset="-128"/>
              </a:rPr>
              <a:t>to journeying with </a:t>
            </a:r>
            <a:r>
              <a:rPr lang="en-US" sz="3000" i="1" dirty="0">
                <a:ea typeface="ＭＳ Ｐゴシック" pitchFamily="-1" charset="-128"/>
                <a:cs typeface="ＭＳ Ｐゴシック" pitchFamily="-1" charset="-128"/>
              </a:rPr>
              <a:t>you </a:t>
            </a:r>
            <a:endParaRPr lang="en-US" sz="3000" i="1" dirty="0" smtClean="0">
              <a:ea typeface="ＭＳ Ｐゴシック" pitchFamily="-1" charset="-128"/>
              <a:cs typeface="ＭＳ Ｐゴシック" pitchFamily="-1" charset="-128"/>
            </a:endParaRPr>
          </a:p>
          <a:p>
            <a:pPr algn="ctr"/>
            <a:r>
              <a:rPr lang="en-US" sz="3000" i="1" dirty="0" smtClean="0">
                <a:ea typeface="ＭＳ Ｐゴシック" pitchFamily="-1" charset="-128"/>
                <a:cs typeface="ＭＳ Ｐゴシック" pitchFamily="-1" charset="-128"/>
              </a:rPr>
              <a:t>this </a:t>
            </a:r>
            <a:r>
              <a:rPr lang="en-US" sz="3000" i="1" dirty="0">
                <a:ea typeface="ＭＳ Ｐゴシック" pitchFamily="-1" charset="-128"/>
                <a:cs typeface="ＭＳ Ｐゴシック" pitchFamily="-1" charset="-128"/>
              </a:rPr>
              <a:t>year!</a:t>
            </a:r>
          </a:p>
          <a:p>
            <a:pPr algn="ctr"/>
            <a:endParaRPr lang="en-US" sz="3000" i="1" dirty="0" smtClean="0">
              <a:ea typeface="ＭＳ Ｐゴシック" pitchFamily="-1" charset="-128"/>
              <a:cs typeface="ＭＳ Ｐゴシック" pitchFamily="-1" charset="-128"/>
            </a:endParaRPr>
          </a:p>
          <a:p>
            <a:pPr algn="ctr"/>
            <a:endParaRPr lang="en-US" sz="3000" i="1" dirty="0" smtClean="0">
              <a:ea typeface="ＭＳ Ｐゴシック" pitchFamily="-1" charset="-128"/>
              <a:cs typeface="ＭＳ Ｐゴシック" pitchFamily="-1" charset="-128"/>
            </a:endParaRPr>
          </a:p>
          <a:p>
            <a:pPr algn="ctr"/>
            <a:endParaRPr lang="en-US" sz="3000" i="1" dirty="0">
              <a:ea typeface="ＭＳ Ｐゴシック" pitchFamily="-1" charset="-128"/>
              <a:cs typeface="ＭＳ Ｐゴシック" pitchFamily="-1" charset="-128"/>
            </a:endParaRPr>
          </a:p>
          <a:p>
            <a:pPr algn="ctr"/>
            <a:endParaRPr lang="en-US" sz="3000" i="1" dirty="0" smtClean="0">
              <a:ea typeface="ＭＳ Ｐゴシック" pitchFamily="-1" charset="-128"/>
              <a:cs typeface="ＭＳ Ｐゴシック" pitchFamily="-1" charset="-128"/>
            </a:endParaRPr>
          </a:p>
          <a:p>
            <a:pPr algn="ctr"/>
            <a:endParaRPr lang="en-US" sz="3000" i="1" dirty="0">
              <a:ea typeface="ＭＳ Ｐゴシック" pitchFamily="-1" charset="-128"/>
              <a:cs typeface="ＭＳ Ｐゴシック" pitchFamily="-1" charset="-128"/>
            </a:endParaRPr>
          </a:p>
          <a:p>
            <a:pPr algn="ctr"/>
            <a:endParaRPr lang="en-US" sz="3000" i="1" dirty="0">
              <a:ea typeface="ＭＳ Ｐゴシック" pitchFamily="-1" charset="-128"/>
              <a:cs typeface="ＭＳ Ｐゴシック" pitchFamily="-1" charset="-128"/>
            </a:endParaRPr>
          </a:p>
          <a:p>
            <a:pPr algn="ctr"/>
            <a:r>
              <a:rPr lang="en-US" sz="3000" i="1" dirty="0">
                <a:ea typeface="ＭＳ Ｐゴシック" pitchFamily="-1" charset="-128"/>
                <a:cs typeface="ＭＳ Ｐゴシック" pitchFamily="-1" charset="-128"/>
              </a:rPr>
              <a:t>~ Mrs. </a:t>
            </a:r>
            <a:r>
              <a:rPr lang="en-US" sz="3000" i="1" dirty="0" smtClean="0">
                <a:ea typeface="ＭＳ Ｐゴシック" pitchFamily="-1" charset="-128"/>
                <a:cs typeface="ＭＳ Ｐゴシック" pitchFamily="-1" charset="-128"/>
              </a:rPr>
              <a:t>Hoch &amp; Ms. </a:t>
            </a:r>
            <a:r>
              <a:rPr lang="en-US" sz="3000" i="1" dirty="0" err="1" smtClean="0">
                <a:ea typeface="ＭＳ Ｐゴシック" pitchFamily="-1" charset="-128"/>
                <a:cs typeface="ＭＳ Ｐゴシック" pitchFamily="-1" charset="-128"/>
              </a:rPr>
              <a:t>Zbaracki</a:t>
            </a:r>
            <a:endParaRPr lang="en-US" sz="3000" i="1" dirty="0">
              <a:ea typeface="ＭＳ Ｐゴシック" pitchFamily="-1" charset="-128"/>
              <a:cs typeface="ＭＳ Ｐゴシック" pitchFamily="-1" charset="-128"/>
            </a:endParaRPr>
          </a:p>
          <a:p>
            <a:endParaRPr lang="en-US" dirty="0">
              <a:ea typeface="ＭＳ Ｐゴシック" pitchFamily="-1" charset="-128"/>
              <a:cs typeface="ＭＳ Ｐゴシック" pitchFamily="-1" charset="-128"/>
            </a:endParaRPr>
          </a:p>
          <a:p>
            <a:endParaRPr lang="en-US" dirty="0">
              <a:ea typeface="ＭＳ Ｐゴシック" pitchFamily="-1" charset="-128"/>
              <a:cs typeface="ＭＳ Ｐゴシック" pitchFamily="-1" charset="-128"/>
            </a:endParaRPr>
          </a:p>
          <a:p>
            <a:endParaRPr lang="en-US" dirty="0">
              <a:ea typeface="ＭＳ Ｐゴシック" pitchFamily="-1" charset="-128"/>
              <a:cs typeface="ＭＳ Ｐゴシック" pitchFamily="-1" charset="-128"/>
            </a:endParaRPr>
          </a:p>
        </p:txBody>
      </p:sp>
      <p:pic>
        <p:nvPicPr>
          <p:cNvPr id="4" name="Picture 3" descr="20180726_1903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3" y="2878668"/>
            <a:ext cx="3612443" cy="2709332"/>
          </a:xfrm>
          <a:prstGeom prst="rect">
            <a:avLst/>
          </a:prstGeom>
        </p:spPr>
      </p:pic>
      <p:pic>
        <p:nvPicPr>
          <p:cNvPr id="3" name="Picture 2"/>
          <p:cNvPicPr>
            <a:picLocks noChangeAspect="1"/>
          </p:cNvPicPr>
          <p:nvPr/>
        </p:nvPicPr>
        <p:blipFill>
          <a:blip r:embed="rId3"/>
          <a:stretch>
            <a:fillRect/>
          </a:stretch>
        </p:blipFill>
        <p:spPr>
          <a:xfrm>
            <a:off x="4961467" y="2857501"/>
            <a:ext cx="3640666" cy="273049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35492"/>
            <a:ext cx="7772400" cy="971849"/>
          </a:xfrm>
          <a:extLst/>
        </p:spPr>
        <p:txBody>
          <a:bodyPr/>
          <a:lstStyle/>
          <a:p>
            <a:pPr eaLnBrk="1" fontAlgn="auto" hangingPunct="1">
              <a:spcAft>
                <a:spcPts val="0"/>
              </a:spcAft>
              <a:defRPr/>
            </a:pPr>
            <a:r>
              <a:rPr dirty="0" smtClean="0">
                <a:solidFill>
                  <a:srgbClr val="FFFF00"/>
                </a:solidFill>
              </a:rPr>
              <a:t>Introduction</a:t>
            </a:r>
            <a:r>
              <a:rPr lang="en-US" dirty="0" smtClean="0">
                <a:solidFill>
                  <a:srgbClr val="FFFF00"/>
                </a:solidFill>
              </a:rPr>
              <a:t>s</a:t>
            </a:r>
            <a:endParaRPr dirty="0">
              <a:solidFill>
                <a:srgbClr val="FFFF00"/>
              </a:solidFill>
            </a:endParaRPr>
          </a:p>
        </p:txBody>
      </p:sp>
      <p:sp>
        <p:nvSpPr>
          <p:cNvPr id="14339" name="Content Placeholder 2"/>
          <p:cNvSpPr>
            <a:spLocks noGrp="1"/>
          </p:cNvSpPr>
          <p:nvPr>
            <p:ph type="body" idx="1"/>
          </p:nvPr>
        </p:nvSpPr>
        <p:spPr>
          <a:xfrm>
            <a:off x="377828" y="1978025"/>
            <a:ext cx="3990975" cy="4351338"/>
          </a:xfrm>
        </p:spPr>
        <p:txBody>
          <a:bodyPr/>
          <a:lstStyle/>
          <a:p>
            <a:pPr algn="ctr">
              <a:lnSpc>
                <a:spcPct val="90000"/>
              </a:lnSpc>
            </a:pPr>
            <a:r>
              <a:rPr lang="en-US" sz="3000" dirty="0">
                <a:ea typeface="ＭＳ Ｐゴシック" pitchFamily="-1" charset="-128"/>
                <a:cs typeface="ＭＳ Ｐゴシック" pitchFamily="-1" charset="-128"/>
              </a:rPr>
              <a:t> </a:t>
            </a:r>
            <a:r>
              <a:rPr lang="en-US" sz="3000" b="1" u="sng" dirty="0" smtClean="0">
                <a:ea typeface="ＭＳ Ｐゴシック" pitchFamily="-1" charset="-128"/>
                <a:cs typeface="ＭＳ Ｐゴシック" pitchFamily="-1" charset="-128"/>
              </a:rPr>
              <a:t>Mrs. Hoch</a:t>
            </a:r>
          </a:p>
          <a:p>
            <a:pPr>
              <a:lnSpc>
                <a:spcPct val="90000"/>
              </a:lnSpc>
            </a:pPr>
            <a:r>
              <a:rPr lang="en-US" dirty="0" smtClean="0">
                <a:solidFill>
                  <a:schemeClr val="tx2"/>
                </a:solidFill>
                <a:ea typeface="ＭＳ Ｐゴシック" pitchFamily="-1" charset="-128"/>
                <a:cs typeface="ＭＳ Ｐゴシック" pitchFamily="-1" charset="-128"/>
              </a:rPr>
              <a:t>*  15</a:t>
            </a:r>
            <a:r>
              <a:rPr lang="en-US" baseline="30000" dirty="0" smtClean="0">
                <a:solidFill>
                  <a:schemeClr val="tx2"/>
                </a:solidFill>
                <a:ea typeface="ＭＳ Ｐゴシック" pitchFamily="-1" charset="-128"/>
                <a:cs typeface="ＭＳ Ｐゴシック" pitchFamily="-1" charset="-128"/>
              </a:rPr>
              <a:t>th</a:t>
            </a:r>
            <a:r>
              <a:rPr lang="en-US" dirty="0" smtClean="0">
                <a:solidFill>
                  <a:schemeClr val="tx2"/>
                </a:solidFill>
                <a:ea typeface="ＭＳ Ｐゴシック" pitchFamily="-1" charset="-128"/>
                <a:cs typeface="ＭＳ Ｐゴシック" pitchFamily="-1" charset="-128"/>
              </a:rPr>
              <a:t> </a:t>
            </a:r>
            <a:r>
              <a:rPr lang="en-US" dirty="0">
                <a:solidFill>
                  <a:schemeClr val="tx2"/>
                </a:solidFill>
                <a:ea typeface="ＭＳ Ｐゴシック" pitchFamily="-1" charset="-128"/>
                <a:cs typeface="ＭＳ Ｐゴシック" pitchFamily="-1" charset="-128"/>
              </a:rPr>
              <a:t>year at OLG</a:t>
            </a:r>
          </a:p>
          <a:p>
            <a:pPr>
              <a:lnSpc>
                <a:spcPct val="90000"/>
              </a:lnSpc>
            </a:pPr>
            <a:r>
              <a:rPr lang="en-US" dirty="0" smtClean="0">
                <a:solidFill>
                  <a:schemeClr val="tx2"/>
                </a:solidFill>
                <a:ea typeface="ＭＳ Ｐゴシック" pitchFamily="-1" charset="-128"/>
                <a:cs typeface="ＭＳ Ｐゴシック" pitchFamily="-1" charset="-128"/>
              </a:rPr>
              <a:t>*  15 </a:t>
            </a:r>
            <a:r>
              <a:rPr lang="en-US" dirty="0">
                <a:solidFill>
                  <a:schemeClr val="tx2"/>
                </a:solidFill>
                <a:ea typeface="ＭＳ Ｐゴシック" pitchFamily="-1" charset="-128"/>
                <a:cs typeface="ＭＳ Ｐゴシック" pitchFamily="-1" charset="-128"/>
              </a:rPr>
              <a:t>years in University Ministry &amp; Faith Formation </a:t>
            </a:r>
            <a:r>
              <a:rPr lang="en-US" dirty="0" smtClean="0">
                <a:solidFill>
                  <a:schemeClr val="tx2"/>
                </a:solidFill>
                <a:ea typeface="ＭＳ Ｐゴシック" pitchFamily="-1" charset="-128"/>
                <a:cs typeface="ＭＳ Ｐゴシック" pitchFamily="-1" charset="-128"/>
              </a:rPr>
              <a:t> </a:t>
            </a:r>
            <a:endParaRPr lang="en-US" dirty="0">
              <a:solidFill>
                <a:schemeClr val="tx2"/>
              </a:solidFill>
              <a:ea typeface="ＭＳ Ｐゴシック" pitchFamily="-1" charset="-128"/>
              <a:cs typeface="ＭＳ Ｐゴシック" pitchFamily="-1" charset="-128"/>
            </a:endParaRPr>
          </a:p>
          <a:p>
            <a:pPr>
              <a:lnSpc>
                <a:spcPct val="90000"/>
              </a:lnSpc>
            </a:pPr>
            <a:r>
              <a:rPr lang="en-US" dirty="0" smtClean="0">
                <a:solidFill>
                  <a:schemeClr val="tx2"/>
                </a:solidFill>
                <a:ea typeface="ＭＳ Ｐゴシック" pitchFamily="-1" charset="-128"/>
                <a:cs typeface="ＭＳ Ｐゴシック" pitchFamily="-1" charset="-128"/>
              </a:rPr>
              <a:t>*  Bachelors of Art in English  </a:t>
            </a:r>
            <a:endParaRPr lang="en-US" dirty="0">
              <a:solidFill>
                <a:schemeClr val="tx2"/>
              </a:solidFill>
              <a:ea typeface="ＭＳ Ｐゴシック" pitchFamily="-1" charset="-128"/>
              <a:cs typeface="ＭＳ Ｐゴシック" pitchFamily="-1" charset="-128"/>
            </a:endParaRPr>
          </a:p>
          <a:p>
            <a:pPr>
              <a:lnSpc>
                <a:spcPct val="90000"/>
              </a:lnSpc>
            </a:pPr>
            <a:r>
              <a:rPr lang="en-US" dirty="0" smtClean="0">
                <a:solidFill>
                  <a:schemeClr val="tx2"/>
                </a:solidFill>
                <a:ea typeface="ＭＳ Ｐゴシック" pitchFamily="-1" charset="-128"/>
                <a:cs typeface="ＭＳ Ｐゴシック" pitchFamily="-1" charset="-128"/>
              </a:rPr>
              <a:t>*  </a:t>
            </a:r>
            <a:r>
              <a:rPr lang="en-US" dirty="0">
                <a:solidFill>
                  <a:schemeClr val="tx2"/>
                </a:solidFill>
                <a:ea typeface="ＭＳ Ｐゴシック" pitchFamily="-1" charset="-128"/>
                <a:cs typeface="ＭＳ Ｐゴシック" pitchFamily="-1" charset="-128"/>
              </a:rPr>
              <a:t>Masters of Arts in </a:t>
            </a:r>
            <a:r>
              <a:rPr lang="en-US" dirty="0" smtClean="0">
                <a:solidFill>
                  <a:schemeClr val="tx2"/>
                </a:solidFill>
                <a:ea typeface="ＭＳ Ｐゴシック" pitchFamily="-1" charset="-128"/>
                <a:cs typeface="ＭＳ Ｐゴシック" pitchFamily="-1" charset="-128"/>
              </a:rPr>
              <a:t>Teaching</a:t>
            </a:r>
            <a:endParaRPr lang="en-US" dirty="0">
              <a:solidFill>
                <a:schemeClr val="tx2"/>
              </a:solidFill>
              <a:ea typeface="ＭＳ Ｐゴシック" pitchFamily="-1" charset="-128"/>
              <a:cs typeface="ＭＳ Ｐゴシック" pitchFamily="-1" charset="-128"/>
            </a:endParaRPr>
          </a:p>
          <a:p>
            <a:pPr>
              <a:lnSpc>
                <a:spcPct val="90000"/>
              </a:lnSpc>
            </a:pPr>
            <a:r>
              <a:rPr lang="en-US" dirty="0">
                <a:solidFill>
                  <a:schemeClr val="tx2"/>
                </a:solidFill>
                <a:ea typeface="ＭＳ Ｐゴシック" pitchFamily="-1" charset="-128"/>
                <a:cs typeface="ＭＳ Ｐゴシック" pitchFamily="-1" charset="-128"/>
              </a:rPr>
              <a:t>Hobbies:</a:t>
            </a:r>
          </a:p>
          <a:p>
            <a:pPr marL="342900" indent="-342900">
              <a:lnSpc>
                <a:spcPct val="90000"/>
              </a:lnSpc>
              <a:buFontTx/>
              <a:buChar char="•"/>
            </a:pPr>
            <a:r>
              <a:rPr lang="en-US" dirty="0" smtClean="0">
                <a:solidFill>
                  <a:schemeClr val="tx2"/>
                </a:solidFill>
                <a:ea typeface="ＭＳ Ｐゴシック" pitchFamily="-1" charset="-128"/>
                <a:cs typeface="ＭＳ Ｐゴシック" pitchFamily="-1" charset="-128"/>
              </a:rPr>
              <a:t>All </a:t>
            </a:r>
            <a:r>
              <a:rPr lang="en-US" dirty="0">
                <a:solidFill>
                  <a:schemeClr val="tx2"/>
                </a:solidFill>
                <a:ea typeface="ＭＳ Ｐゴシック" pitchFamily="-1" charset="-128"/>
                <a:cs typeface="ＭＳ Ｐゴシック" pitchFamily="-1" charset="-128"/>
              </a:rPr>
              <a:t>things </a:t>
            </a:r>
            <a:r>
              <a:rPr lang="en-US" dirty="0" smtClean="0">
                <a:solidFill>
                  <a:schemeClr val="tx2"/>
                </a:solidFill>
                <a:ea typeface="ＭＳ Ｐゴシック" pitchFamily="-1" charset="-128"/>
                <a:cs typeface="ＭＳ Ｐゴシック" pitchFamily="-1" charset="-128"/>
              </a:rPr>
              <a:t>outdoors (cycling, running, swimming, triathlons, hiking, camping, exploring)</a:t>
            </a:r>
            <a:endParaRPr lang="en-US" sz="2000" dirty="0">
              <a:ea typeface="ＭＳ Ｐゴシック" pitchFamily="-1" charset="-128"/>
              <a:cs typeface="ＭＳ Ｐゴシック" pitchFamily="-1" charset="-128"/>
            </a:endParaRPr>
          </a:p>
        </p:txBody>
      </p:sp>
      <p:sp>
        <p:nvSpPr>
          <p:cNvPr id="5" name="Content Placeholder 2"/>
          <p:cNvSpPr txBox="1">
            <a:spLocks/>
          </p:cNvSpPr>
          <p:nvPr/>
        </p:nvSpPr>
        <p:spPr bwMode="auto">
          <a:xfrm>
            <a:off x="4814361" y="1978025"/>
            <a:ext cx="3990975" cy="4351338"/>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lvl1pPr marL="0" indent="0" algn="l" rtl="0" eaLnBrk="0" fontAlgn="base" hangingPunct="0">
              <a:spcBef>
                <a:spcPct val="20000"/>
              </a:spcBef>
              <a:spcAft>
                <a:spcPct val="0"/>
              </a:spcAft>
              <a:buClr>
                <a:srgbClr val="0BD0D9"/>
              </a:buClr>
              <a:buSzPct val="95000"/>
              <a:buFont typeface="Wingdings 2" pitchFamily="-1" charset="2"/>
              <a:buNone/>
              <a:defRPr sz="2200" kern="1200">
                <a:solidFill>
                  <a:schemeClr val="tx1"/>
                </a:solidFill>
                <a:latin typeface="+mn-lt"/>
                <a:ea typeface="ＭＳ Ｐゴシック" pitchFamily="-109" charset="-128"/>
                <a:cs typeface="ＭＳ Ｐゴシック" pitchFamily="-109" charset="-128"/>
              </a:defRPr>
            </a:lvl1pPr>
            <a:lvl2pPr marL="639763" indent="-246063" algn="l" rtl="0" eaLnBrk="0" fontAlgn="base" hangingPunct="0">
              <a:spcBef>
                <a:spcPct val="20000"/>
              </a:spcBef>
              <a:spcAft>
                <a:spcPct val="0"/>
              </a:spcAft>
              <a:buClr>
                <a:schemeClr val="accent1"/>
              </a:buClr>
              <a:buSzPct val="85000"/>
              <a:buFont typeface="Wingdings 2" pitchFamily="-1" charset="2"/>
              <a:buNone/>
              <a:defRPr sz="1800" kern="1200">
                <a:solidFill>
                  <a:schemeClr val="tx1">
                    <a:tint val="75000"/>
                  </a:schemeClr>
                </a:solidFill>
                <a:latin typeface="+mn-lt"/>
                <a:ea typeface="ＭＳ Ｐゴシック" pitchFamily="-109" charset="-128"/>
                <a:cs typeface="+mn-cs"/>
              </a:defRPr>
            </a:lvl2pPr>
            <a:lvl3pPr marL="914400" indent="-246063" algn="l" rtl="0" eaLnBrk="0" fontAlgn="base" hangingPunct="0">
              <a:spcBef>
                <a:spcPct val="20000"/>
              </a:spcBef>
              <a:spcAft>
                <a:spcPct val="0"/>
              </a:spcAft>
              <a:buClr>
                <a:schemeClr val="accent2"/>
              </a:buClr>
              <a:buSzPct val="70000"/>
              <a:buFont typeface="Wingdings 2" pitchFamily="-1" charset="2"/>
              <a:buNone/>
              <a:defRPr sz="1600" kern="1200">
                <a:solidFill>
                  <a:schemeClr val="tx1">
                    <a:tint val="75000"/>
                  </a:schemeClr>
                </a:solidFill>
                <a:latin typeface="+mn-lt"/>
                <a:ea typeface="ＭＳ Ｐゴシック" pitchFamily="-109" charset="-128"/>
                <a:cs typeface="+mn-cs"/>
              </a:defRPr>
            </a:lvl3pPr>
            <a:lvl4pPr marL="1187450" indent="-209550" algn="l" rtl="0" eaLnBrk="0" fontAlgn="base" hangingPunct="0">
              <a:spcBef>
                <a:spcPct val="20000"/>
              </a:spcBef>
              <a:spcAft>
                <a:spcPct val="0"/>
              </a:spcAft>
              <a:buClr>
                <a:srgbClr val="0BD0D9"/>
              </a:buClr>
              <a:buSzPct val="65000"/>
              <a:buFont typeface="Wingdings 2" pitchFamily="-1" charset="2"/>
              <a:buNone/>
              <a:defRPr sz="1400" kern="1200">
                <a:solidFill>
                  <a:schemeClr val="tx1">
                    <a:tint val="75000"/>
                  </a:schemeClr>
                </a:solidFill>
                <a:latin typeface="+mn-lt"/>
                <a:ea typeface="ＭＳ Ｐゴシック" pitchFamily="-109" charset="-128"/>
                <a:cs typeface="+mn-cs"/>
              </a:defRPr>
            </a:lvl4pPr>
            <a:lvl5pPr marL="1462088" indent="-209550" algn="l" rtl="0" eaLnBrk="0" fontAlgn="base" hangingPunct="0">
              <a:spcBef>
                <a:spcPct val="20000"/>
              </a:spcBef>
              <a:spcAft>
                <a:spcPct val="0"/>
              </a:spcAft>
              <a:buClr>
                <a:srgbClr val="10CF9B"/>
              </a:buClr>
              <a:buSzPct val="65000"/>
              <a:buFont typeface="Wingdings 2" pitchFamily="-1" charset="2"/>
              <a:buNone/>
              <a:defRPr sz="1400" kern="1200">
                <a:solidFill>
                  <a:schemeClr val="tx1">
                    <a:tint val="75000"/>
                  </a:schemeClr>
                </a:solidFill>
                <a:latin typeface="+mn-lt"/>
                <a:ea typeface="ＭＳ Ｐゴシック" pitchFamily="-109"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lnSpc>
                <a:spcPct val="90000"/>
              </a:lnSpc>
            </a:pPr>
            <a:r>
              <a:rPr lang="en-US" sz="3000" dirty="0" smtClean="0">
                <a:ea typeface="ＭＳ Ｐゴシック" pitchFamily="-1" charset="-128"/>
                <a:cs typeface="ＭＳ Ｐゴシック" pitchFamily="-1" charset="-128"/>
              </a:rPr>
              <a:t> </a:t>
            </a:r>
            <a:r>
              <a:rPr lang="en-US" sz="3000" b="1" u="sng" dirty="0" smtClean="0">
                <a:ea typeface="ＭＳ Ｐゴシック" pitchFamily="-1" charset="-128"/>
                <a:cs typeface="ＭＳ Ｐゴシック" pitchFamily="-1" charset="-128"/>
              </a:rPr>
              <a:t>Ms. </a:t>
            </a:r>
            <a:r>
              <a:rPr lang="en-US" sz="3000" b="1" u="sng" dirty="0" err="1" smtClean="0">
                <a:ea typeface="ＭＳ Ｐゴシック" pitchFamily="-1" charset="-128"/>
                <a:cs typeface="ＭＳ Ｐゴシック" pitchFamily="-1" charset="-128"/>
              </a:rPr>
              <a:t>Zbaracki</a:t>
            </a:r>
            <a:endParaRPr lang="en-US" sz="3000" b="1" u="sng" dirty="0" smtClean="0">
              <a:ea typeface="ＭＳ Ｐゴシック" pitchFamily="-1" charset="-128"/>
              <a:cs typeface="ＭＳ Ｐゴシック" pitchFamily="-1" charset="-128"/>
            </a:endParaRPr>
          </a:p>
          <a:p>
            <a:pPr>
              <a:lnSpc>
                <a:spcPct val="90000"/>
              </a:lnSpc>
            </a:pPr>
            <a:r>
              <a:rPr lang="en-US" dirty="0" smtClean="0">
                <a:solidFill>
                  <a:schemeClr val="tx2"/>
                </a:solidFill>
                <a:ea typeface="ＭＳ Ｐゴシック" pitchFamily="-1" charset="-128"/>
                <a:cs typeface="ＭＳ Ｐゴシック" pitchFamily="-1" charset="-128"/>
              </a:rPr>
              <a:t>*  27</a:t>
            </a:r>
            <a:r>
              <a:rPr lang="en-US" baseline="30000" dirty="0" smtClean="0">
                <a:solidFill>
                  <a:schemeClr val="tx2"/>
                </a:solidFill>
                <a:ea typeface="ＭＳ Ｐゴシック" pitchFamily="-1" charset="-128"/>
                <a:cs typeface="ＭＳ Ｐゴシック" pitchFamily="-1" charset="-128"/>
              </a:rPr>
              <a:t>th</a:t>
            </a:r>
            <a:r>
              <a:rPr lang="en-US" dirty="0" smtClean="0">
                <a:solidFill>
                  <a:schemeClr val="tx2"/>
                </a:solidFill>
                <a:ea typeface="ＭＳ Ｐゴシック" pitchFamily="-1" charset="-128"/>
                <a:cs typeface="ＭＳ Ｐゴシック" pitchFamily="-1" charset="-128"/>
              </a:rPr>
              <a:t>year at OLG</a:t>
            </a:r>
          </a:p>
          <a:p>
            <a:pPr>
              <a:lnSpc>
                <a:spcPct val="90000"/>
              </a:lnSpc>
            </a:pPr>
            <a:r>
              <a:rPr lang="en-US" dirty="0" smtClean="0">
                <a:solidFill>
                  <a:schemeClr val="tx2"/>
                </a:solidFill>
                <a:ea typeface="ＭＳ Ｐゴシック" pitchFamily="-1" charset="-128"/>
                <a:cs typeface="ＭＳ Ｐゴシック" pitchFamily="-1" charset="-128"/>
              </a:rPr>
              <a:t>*  Bachelors of Art in Early Child Care and Development </a:t>
            </a:r>
          </a:p>
          <a:p>
            <a:pPr>
              <a:lnSpc>
                <a:spcPct val="90000"/>
              </a:lnSpc>
            </a:pPr>
            <a:r>
              <a:rPr lang="en-US" dirty="0" smtClean="0">
                <a:solidFill>
                  <a:schemeClr val="tx2"/>
                </a:solidFill>
                <a:ea typeface="ＭＳ Ｐゴシック" pitchFamily="-1" charset="-128"/>
                <a:cs typeface="ＭＳ Ｐゴシック" pitchFamily="-1" charset="-128"/>
              </a:rPr>
              <a:t>*  180+ credits of continuing education in language arts, science, math, outdoor education, religion, and the arts</a:t>
            </a:r>
          </a:p>
          <a:p>
            <a:pPr>
              <a:lnSpc>
                <a:spcPct val="90000"/>
              </a:lnSpc>
            </a:pPr>
            <a:r>
              <a:rPr lang="en-US" dirty="0" smtClean="0">
                <a:solidFill>
                  <a:schemeClr val="tx2"/>
                </a:solidFill>
                <a:ea typeface="ＭＳ Ｐゴシック" pitchFamily="-1" charset="-128"/>
                <a:cs typeface="ＭＳ Ｐゴシック" pitchFamily="-1" charset="-128"/>
              </a:rPr>
              <a:t>Hobbies: </a:t>
            </a:r>
          </a:p>
          <a:p>
            <a:pPr>
              <a:lnSpc>
                <a:spcPct val="90000"/>
              </a:lnSpc>
            </a:pPr>
            <a:r>
              <a:rPr lang="en-US" dirty="0" smtClean="0">
                <a:solidFill>
                  <a:schemeClr val="tx2"/>
                </a:solidFill>
                <a:ea typeface="ＭＳ Ｐゴシック" pitchFamily="-1" charset="-128"/>
                <a:cs typeface="ＭＳ Ｐゴシック" pitchFamily="-1" charset="-128"/>
              </a:rPr>
              <a:t>Walking, reading, cycling, singing, hiking, baking, and family time</a:t>
            </a:r>
          </a:p>
          <a:p>
            <a:pPr marL="342900" indent="-342900">
              <a:lnSpc>
                <a:spcPct val="90000"/>
              </a:lnSpc>
              <a:buFontTx/>
              <a:buChar char="•"/>
            </a:pPr>
            <a:endParaRPr lang="en-US" sz="2000" dirty="0">
              <a:ea typeface="ＭＳ Ｐゴシック" pitchFamily="-1" charset="-128"/>
              <a:cs typeface="ＭＳ Ｐゴシック" pitchFamily="-1" charset="-128"/>
            </a:endParaRPr>
          </a:p>
        </p:txBody>
      </p:sp>
      <p:pic>
        <p:nvPicPr>
          <p:cNvPr id="3" name="Picture 2" descr="20180822_2303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9295" y="0"/>
            <a:ext cx="1216674" cy="1622489"/>
          </a:xfrm>
          <a:prstGeom prst="rect">
            <a:avLst/>
          </a:prstGeom>
        </p:spPr>
      </p:pic>
      <p:pic>
        <p:nvPicPr>
          <p:cNvPr id="4" name="Picture 3" descr="20180822_1133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666618" y="201114"/>
            <a:ext cx="1608910" cy="1206683"/>
          </a:xfrm>
          <a:prstGeom prst="rect">
            <a:avLst/>
          </a:prstGeom>
        </p:spPr>
      </p:pic>
      <p:pic>
        <p:nvPicPr>
          <p:cNvPr id="6" name="Picture 5"/>
          <p:cNvPicPr>
            <a:picLocks noChangeAspect="1"/>
          </p:cNvPicPr>
          <p:nvPr/>
        </p:nvPicPr>
        <p:blipFill>
          <a:blip r:embed="rId4"/>
          <a:stretch>
            <a:fillRect/>
          </a:stretch>
        </p:blipFill>
        <p:spPr>
          <a:xfrm>
            <a:off x="5360107" y="0"/>
            <a:ext cx="1207473" cy="160891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35492"/>
            <a:ext cx="7772400" cy="971849"/>
          </a:xfrm>
          <a:extLst/>
        </p:spPr>
        <p:txBody>
          <a:bodyPr/>
          <a:lstStyle/>
          <a:p>
            <a:pPr eaLnBrk="1" fontAlgn="auto" hangingPunct="1">
              <a:spcAft>
                <a:spcPts val="0"/>
              </a:spcAft>
              <a:defRPr/>
            </a:pPr>
            <a:r>
              <a:rPr smtClean="0">
                <a:solidFill>
                  <a:srgbClr val="FFFF00"/>
                </a:solidFill>
              </a:rPr>
              <a:t>Curriculum Packets</a:t>
            </a:r>
            <a:endParaRPr>
              <a:solidFill>
                <a:srgbClr val="FFFF00"/>
              </a:solidFill>
            </a:endParaRPr>
          </a:p>
        </p:txBody>
      </p:sp>
      <p:sp>
        <p:nvSpPr>
          <p:cNvPr id="15363" name="Content Placeholder 2"/>
          <p:cNvSpPr>
            <a:spLocks noGrp="1"/>
          </p:cNvSpPr>
          <p:nvPr>
            <p:ph type="body" idx="1"/>
          </p:nvPr>
        </p:nvSpPr>
        <p:spPr>
          <a:xfrm>
            <a:off x="530225" y="1978025"/>
            <a:ext cx="7772400" cy="4351338"/>
          </a:xfrm>
        </p:spPr>
        <p:txBody>
          <a:bodyPr/>
          <a:lstStyle/>
          <a:p>
            <a:r>
              <a:rPr lang="en-US" dirty="0">
                <a:ea typeface="ＭＳ Ｐゴシック" pitchFamily="-1" charset="-128"/>
                <a:cs typeface="ＭＳ Ｐゴシック" pitchFamily="-1" charset="-128"/>
              </a:rPr>
              <a:t> </a:t>
            </a:r>
            <a:r>
              <a:rPr lang="en-US" sz="2400" dirty="0">
                <a:solidFill>
                  <a:schemeClr val="tx2"/>
                </a:solidFill>
                <a:ea typeface="ＭＳ Ｐゴシック" pitchFamily="-1" charset="-128"/>
                <a:cs typeface="ＭＳ Ｐゴシック" pitchFamily="-1" charset="-128"/>
              </a:rPr>
              <a:t>Info about:</a:t>
            </a:r>
            <a:br>
              <a:rPr lang="en-US" sz="2400" dirty="0">
                <a:solidFill>
                  <a:schemeClr val="tx2"/>
                </a:solidFill>
                <a:ea typeface="ＭＳ Ｐゴシック" pitchFamily="-1" charset="-128"/>
                <a:cs typeface="ＭＳ Ｐゴシック" pitchFamily="-1" charset="-128"/>
              </a:rPr>
            </a:br>
            <a:r>
              <a:rPr lang="en-US" sz="2400" dirty="0">
                <a:solidFill>
                  <a:schemeClr val="tx2"/>
                </a:solidFill>
                <a:ea typeface="ＭＳ Ｐゴシック" pitchFamily="-1" charset="-128"/>
                <a:cs typeface="ＭＳ Ｐゴシック" pitchFamily="-1" charset="-128"/>
              </a:rPr>
              <a:t>	*  Curriculum</a:t>
            </a:r>
            <a:br>
              <a:rPr lang="en-US" sz="2400" dirty="0">
                <a:solidFill>
                  <a:schemeClr val="tx2"/>
                </a:solidFill>
                <a:ea typeface="ＭＳ Ｐゴシック" pitchFamily="-1" charset="-128"/>
                <a:cs typeface="ＭＳ Ｐゴシック" pitchFamily="-1" charset="-128"/>
              </a:rPr>
            </a:br>
            <a:r>
              <a:rPr lang="en-US" sz="2400" dirty="0">
                <a:solidFill>
                  <a:schemeClr val="tx2"/>
                </a:solidFill>
                <a:ea typeface="ＭＳ Ｐゴシック" pitchFamily="-1" charset="-128"/>
                <a:cs typeface="ＭＳ Ｐゴシック" pitchFamily="-1" charset="-128"/>
              </a:rPr>
              <a:t>	*  Service Projects</a:t>
            </a:r>
            <a:br>
              <a:rPr lang="en-US" sz="2400" dirty="0">
                <a:solidFill>
                  <a:schemeClr val="tx2"/>
                </a:solidFill>
                <a:ea typeface="ＭＳ Ｐゴシック" pitchFamily="-1" charset="-128"/>
                <a:cs typeface="ＭＳ Ｐゴシック" pitchFamily="-1" charset="-128"/>
              </a:rPr>
            </a:br>
            <a:r>
              <a:rPr lang="en-US" sz="2400" dirty="0">
                <a:solidFill>
                  <a:schemeClr val="tx2"/>
                </a:solidFill>
                <a:ea typeface="ＭＳ Ｐゴシック" pitchFamily="-1" charset="-128"/>
                <a:cs typeface="ＭＳ Ｐゴシック" pitchFamily="-1" charset="-128"/>
              </a:rPr>
              <a:t>	*  Policies– (homework, communications, behaviors, </a:t>
            </a:r>
            <a:br>
              <a:rPr lang="en-US" sz="2400" dirty="0">
                <a:solidFill>
                  <a:schemeClr val="tx2"/>
                </a:solidFill>
                <a:ea typeface="ＭＳ Ｐゴシック" pitchFamily="-1" charset="-128"/>
                <a:cs typeface="ＭＳ Ｐゴシック" pitchFamily="-1" charset="-128"/>
              </a:rPr>
            </a:br>
            <a:r>
              <a:rPr lang="en-US" sz="2400" dirty="0">
                <a:solidFill>
                  <a:schemeClr val="tx2"/>
                </a:solidFill>
                <a:ea typeface="ＭＳ Ｐゴシック" pitchFamily="-1" charset="-128"/>
                <a:cs typeface="ＭＳ Ｐゴシック" pitchFamily="-1" charset="-128"/>
              </a:rPr>
              <a:t>		birthdays, etc.)</a:t>
            </a:r>
            <a:br>
              <a:rPr lang="en-US" sz="2400" dirty="0">
                <a:solidFill>
                  <a:schemeClr val="tx2"/>
                </a:solidFill>
                <a:ea typeface="ＭＳ Ｐゴシック" pitchFamily="-1" charset="-128"/>
                <a:cs typeface="ＭＳ Ｐゴシック" pitchFamily="-1" charset="-128"/>
              </a:rPr>
            </a:br>
            <a:r>
              <a:rPr lang="en-US" sz="2400" dirty="0">
                <a:solidFill>
                  <a:schemeClr val="tx2"/>
                </a:solidFill>
                <a:ea typeface="ＭＳ Ｐゴシック" pitchFamily="-1" charset="-128"/>
                <a:cs typeface="ＭＳ Ｐゴシック" pitchFamily="-1" charset="-128"/>
              </a:rPr>
              <a:t>	*  Reading Strategies &amp; Coaching </a:t>
            </a:r>
            <a:r>
              <a:rPr lang="en-US" sz="2400" dirty="0" smtClean="0">
                <a:solidFill>
                  <a:schemeClr val="tx2"/>
                </a:solidFill>
                <a:ea typeface="ＭＳ Ｐゴシック" pitchFamily="-1" charset="-128"/>
                <a:cs typeface="ＭＳ Ｐゴシック" pitchFamily="-1" charset="-128"/>
              </a:rPr>
              <a:t>Sheets </a:t>
            </a:r>
            <a:r>
              <a:rPr lang="en-US" sz="2400" i="1" dirty="0" smtClean="0">
                <a:solidFill>
                  <a:schemeClr val="tx2"/>
                </a:solidFill>
                <a:ea typeface="ＭＳ Ｐゴシック" pitchFamily="-1" charset="-128"/>
                <a:cs typeface="ＭＳ Ｐゴシック" pitchFamily="-1" charset="-128"/>
              </a:rPr>
              <a:t>(on website)</a:t>
            </a:r>
            <a:r>
              <a:rPr lang="en-US" sz="2400" dirty="0" smtClean="0">
                <a:solidFill>
                  <a:schemeClr val="tx2"/>
                </a:solidFill>
                <a:ea typeface="ＭＳ Ｐゴシック" pitchFamily="-1" charset="-128"/>
                <a:cs typeface="ＭＳ Ｐゴシック" pitchFamily="-1" charset="-128"/>
              </a:rPr>
              <a:t/>
            </a:r>
            <a:br>
              <a:rPr lang="en-US" sz="2400" dirty="0" smtClean="0">
                <a:solidFill>
                  <a:schemeClr val="tx2"/>
                </a:solidFill>
                <a:ea typeface="ＭＳ Ｐゴシック" pitchFamily="-1" charset="-128"/>
                <a:cs typeface="ＭＳ Ｐゴシック" pitchFamily="-1" charset="-128"/>
              </a:rPr>
            </a:br>
            <a:r>
              <a:rPr lang="en-US" sz="2400" dirty="0">
                <a:solidFill>
                  <a:schemeClr val="tx2"/>
                </a:solidFill>
                <a:ea typeface="ＭＳ Ｐゴシック" pitchFamily="-1" charset="-128"/>
                <a:cs typeface="ＭＳ Ｐゴシック" pitchFamily="-1" charset="-128"/>
              </a:rPr>
              <a:t>	*  Important Dates </a:t>
            </a:r>
            <a:r>
              <a:rPr lang="en-US" sz="2400" dirty="0" smtClean="0">
                <a:solidFill>
                  <a:schemeClr val="tx2"/>
                </a:solidFill>
                <a:ea typeface="ＭＳ Ｐゴシック" pitchFamily="-1" charset="-128"/>
                <a:cs typeface="ＭＳ Ｐゴシック" pitchFamily="-1" charset="-128"/>
              </a:rPr>
              <a:t>– Sacramental Prep</a:t>
            </a:r>
          </a:p>
          <a:p>
            <a:r>
              <a:rPr lang="en-US" sz="2400" dirty="0" smtClean="0">
                <a:solidFill>
                  <a:schemeClr val="tx2"/>
                </a:solidFill>
                <a:ea typeface="ＭＳ Ｐゴシック" pitchFamily="-1" charset="-128"/>
                <a:cs typeface="ＭＳ Ｐゴシック" pitchFamily="-1" charset="-128"/>
              </a:rPr>
              <a:t>	*  Safe </a:t>
            </a:r>
            <a:r>
              <a:rPr lang="en-US" sz="2400" dirty="0">
                <a:solidFill>
                  <a:schemeClr val="tx2"/>
                </a:solidFill>
                <a:ea typeface="ＭＳ Ｐゴシック" pitchFamily="-1" charset="-128"/>
                <a:cs typeface="ＭＳ Ｐゴシック" pitchFamily="-1" charset="-128"/>
              </a:rPr>
              <a:t>Environment</a:t>
            </a:r>
            <a:r>
              <a:rPr lang="en-US" sz="2400" dirty="0" smtClean="0">
                <a:solidFill>
                  <a:schemeClr val="tx2"/>
                </a:solidFill>
                <a:ea typeface="ＭＳ Ｐゴシック" pitchFamily="-1" charset="-128"/>
                <a:cs typeface="ＭＳ Ｐゴシック" pitchFamily="-1" charset="-128"/>
              </a:rPr>
              <a:t> training </a:t>
            </a:r>
            <a:r>
              <a:rPr lang="en-US" sz="2400" dirty="0">
                <a:solidFill>
                  <a:schemeClr val="tx2"/>
                </a:solidFill>
                <a:ea typeface="ＭＳ Ｐゴシック" pitchFamily="-1" charset="-128"/>
                <a:cs typeface="ＭＳ Ｐゴシック" pitchFamily="-1" charset="-128"/>
              </a:rPr>
              <a:t>(for all volunteers)</a:t>
            </a:r>
            <a:br>
              <a:rPr lang="en-US" sz="2400" dirty="0">
                <a:solidFill>
                  <a:schemeClr val="tx2"/>
                </a:solidFill>
                <a:ea typeface="ＭＳ Ｐゴシック" pitchFamily="-1" charset="-128"/>
                <a:cs typeface="ＭＳ Ｐゴシック" pitchFamily="-1" charset="-128"/>
              </a:rPr>
            </a:br>
            <a:r>
              <a:rPr lang="en-US" sz="2400" dirty="0" smtClean="0">
                <a:solidFill>
                  <a:schemeClr val="tx2"/>
                </a:solidFill>
                <a:ea typeface="ＭＳ Ｐゴシック" pitchFamily="-1" charset="-128"/>
                <a:cs typeface="ＭＳ Ｐゴシック" pitchFamily="-1" charset="-128"/>
              </a:rPr>
              <a:t>	*  </a:t>
            </a:r>
            <a:r>
              <a:rPr lang="en-US" sz="2400" dirty="0">
                <a:solidFill>
                  <a:schemeClr val="tx2"/>
                </a:solidFill>
                <a:ea typeface="ＭＳ Ｐゴシック" pitchFamily="-1" charset="-128"/>
                <a:cs typeface="ＭＳ Ｐゴシック" pitchFamily="-1" charset="-128"/>
              </a:rPr>
              <a:t>Communication info – primarily </a:t>
            </a:r>
            <a:r>
              <a:rPr lang="en-US" sz="2400" dirty="0" smtClean="0">
                <a:solidFill>
                  <a:schemeClr val="tx2"/>
                </a:solidFill>
                <a:ea typeface="ＭＳ Ｐゴシック" pitchFamily="-1" charset="-128"/>
                <a:cs typeface="ＭＳ Ｐゴシック" pitchFamily="-1" charset="-128"/>
              </a:rPr>
              <a:t>email &amp; website</a:t>
            </a:r>
          </a:p>
          <a:p>
            <a:r>
              <a:rPr lang="en-US" sz="2400" dirty="0">
                <a:solidFill>
                  <a:schemeClr val="tx2"/>
                </a:solidFill>
                <a:ea typeface="ＭＳ Ｐゴシック" pitchFamily="-1" charset="-128"/>
                <a:cs typeface="ＭＳ Ｐゴシック" pitchFamily="-1" charset="-128"/>
              </a:rPr>
              <a:t>	*  Sacramental Preparation</a:t>
            </a:r>
            <a:r>
              <a:rPr lang="en-US" sz="2400" dirty="0" smtClean="0">
                <a:solidFill>
                  <a:schemeClr val="tx2"/>
                </a:solidFill>
                <a:ea typeface="ＭＳ Ｐゴシック" pitchFamily="-1" charset="-128"/>
                <a:cs typeface="ＭＳ Ｐゴシック" pitchFamily="-1" charset="-128"/>
              </a:rPr>
              <a:t> Details, Details, Details</a:t>
            </a:r>
          </a:p>
        </p:txBody>
      </p:sp>
      <p:pic>
        <p:nvPicPr>
          <p:cNvPr id="3" name="Picture 2" descr="20171017_100959-1024x10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0" y="237066"/>
            <a:ext cx="2573867" cy="257386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484436"/>
            <a:ext cx="7772400" cy="971849"/>
          </a:xfrm>
          <a:extLst/>
        </p:spPr>
        <p:txBody>
          <a:bodyPr/>
          <a:lstStyle/>
          <a:p>
            <a:pPr eaLnBrk="1" fontAlgn="auto" hangingPunct="1">
              <a:spcAft>
                <a:spcPts val="0"/>
              </a:spcAft>
              <a:defRPr/>
            </a:pPr>
            <a:r>
              <a:rPr dirty="0" smtClean="0">
                <a:solidFill>
                  <a:srgbClr val="FFFF00"/>
                </a:solidFill>
              </a:rPr>
              <a:t>Curriculum Highlights</a:t>
            </a:r>
            <a:endParaRPr dirty="0">
              <a:solidFill>
                <a:srgbClr val="FFFF00"/>
              </a:solidFill>
            </a:endParaRPr>
          </a:p>
        </p:txBody>
      </p:sp>
      <p:sp>
        <p:nvSpPr>
          <p:cNvPr id="16387" name="Content Placeholder 2"/>
          <p:cNvSpPr>
            <a:spLocks noGrp="1"/>
          </p:cNvSpPr>
          <p:nvPr>
            <p:ph type="body" idx="1"/>
          </p:nvPr>
        </p:nvSpPr>
        <p:spPr>
          <a:xfrm>
            <a:off x="530352" y="1456285"/>
            <a:ext cx="7772400" cy="5006432"/>
          </a:xfrm>
        </p:spPr>
        <p:txBody>
          <a:bodyPr/>
          <a:lstStyle/>
          <a:p>
            <a:pPr>
              <a:lnSpc>
                <a:spcPct val="80000"/>
              </a:lnSpc>
            </a:pPr>
            <a:r>
              <a:rPr lang="en-US" sz="1400" dirty="0">
                <a:ea typeface="ＭＳ Ｐゴシック" pitchFamily="-1" charset="-128"/>
                <a:cs typeface="ＭＳ Ｐゴシック" pitchFamily="-1" charset="-128"/>
              </a:rPr>
              <a:t> </a:t>
            </a:r>
            <a:endParaRPr lang="en-US" sz="1400" dirty="0" smtClean="0">
              <a:ea typeface="ＭＳ Ｐゴシック" pitchFamily="-1" charset="-128"/>
              <a:cs typeface="ＭＳ Ｐゴシック" pitchFamily="-1" charset="-128"/>
            </a:endParaRPr>
          </a:p>
          <a:p>
            <a:pPr>
              <a:lnSpc>
                <a:spcPct val="80000"/>
              </a:lnSpc>
            </a:pPr>
            <a:r>
              <a:rPr lang="en-US" sz="1400" i="1" u="sng" dirty="0" smtClean="0">
                <a:ea typeface="ＭＳ Ｐゴシック" pitchFamily="-1" charset="-128"/>
                <a:cs typeface="ＭＳ Ｐゴシック" pitchFamily="-1" charset="-128"/>
              </a:rPr>
              <a:t>Math</a:t>
            </a:r>
            <a:endParaRPr lang="en-US" sz="1400" dirty="0" smtClean="0">
              <a:ea typeface="ＭＳ Ｐゴシック" pitchFamily="-1" charset="-128"/>
              <a:cs typeface="ＭＳ Ｐゴシック" pitchFamily="-1" charset="-128"/>
            </a:endParaRPr>
          </a:p>
          <a:p>
            <a:pPr>
              <a:lnSpc>
                <a:spcPct val="80000"/>
              </a:lnSpc>
            </a:pPr>
            <a:r>
              <a:rPr lang="en-US" sz="1400" dirty="0" smtClean="0">
                <a:ea typeface="ＭＳ Ｐゴシック" pitchFamily="-1" charset="-128"/>
                <a:cs typeface="ＭＳ Ｐゴシック" pitchFamily="-1" charset="-128"/>
              </a:rPr>
              <a:t>Math InFocus curriculum materials. Add </a:t>
            </a:r>
            <a:r>
              <a:rPr lang="en-US" sz="1400" dirty="0">
                <a:ea typeface="ＭＳ Ｐゴシック" pitchFamily="-1" charset="-128"/>
                <a:cs typeface="ＭＳ Ｐゴシック" pitchFamily="-1" charset="-128"/>
              </a:rPr>
              <a:t>&amp; subtract multi-digit numbers. Quick recall of facts to 20. Measuring to nearest ½ inch and centimeter. Telling Time to the minute. Counting money and making change. Homework will be either written pages or skill practice (games, etc.</a:t>
            </a:r>
            <a:r>
              <a:rPr lang="en-US" sz="1400" dirty="0" smtClean="0">
                <a:ea typeface="ＭＳ Ｐゴシック" pitchFamily="-1" charset="-128"/>
                <a:cs typeface="ＭＳ Ｐゴシック" pitchFamily="-1" charset="-128"/>
              </a:rPr>
              <a:t>)</a:t>
            </a:r>
          </a:p>
          <a:p>
            <a:pPr>
              <a:lnSpc>
                <a:spcPct val="80000"/>
              </a:lnSpc>
            </a:pPr>
            <a:r>
              <a:rPr lang="en-US" sz="1400" dirty="0" smtClean="0">
                <a:ea typeface="ＭＳ Ｐゴシック" pitchFamily="-1" charset="-128"/>
                <a:cs typeface="ＭＳ Ｐゴシック" pitchFamily="-1" charset="-128"/>
              </a:rPr>
              <a:t> </a:t>
            </a:r>
            <a:endParaRPr lang="en-US" sz="1400" dirty="0">
              <a:ea typeface="ＭＳ Ｐゴシック" pitchFamily="-1" charset="-128"/>
              <a:cs typeface="ＭＳ Ｐゴシック" pitchFamily="-1" charset="-128"/>
            </a:endParaRPr>
          </a:p>
          <a:p>
            <a:pPr>
              <a:lnSpc>
                <a:spcPct val="80000"/>
              </a:lnSpc>
            </a:pPr>
            <a:r>
              <a:rPr lang="en-US" sz="1400" i="1" u="sng" dirty="0" smtClean="0">
                <a:ea typeface="ＭＳ Ｐゴシック" pitchFamily="-1" charset="-128"/>
                <a:cs typeface="ＭＳ Ｐゴシック" pitchFamily="-1" charset="-128"/>
              </a:rPr>
              <a:t>Literacy/Language Arts </a:t>
            </a:r>
            <a:r>
              <a:rPr lang="en-US" sz="1400" i="1" u="sng" dirty="0">
                <a:ea typeface="ＭＳ Ｐゴシック" pitchFamily="-1" charset="-128"/>
                <a:cs typeface="ＭＳ Ｐゴシック" pitchFamily="-1" charset="-128"/>
              </a:rPr>
              <a:t>– </a:t>
            </a:r>
            <a:r>
              <a:rPr lang="en-US" sz="1400" i="1" u="sng" dirty="0" smtClean="0">
                <a:ea typeface="ＭＳ Ｐゴシック" pitchFamily="-1" charset="-128"/>
                <a:cs typeface="ＭＳ Ｐゴシック" pitchFamily="-1" charset="-128"/>
              </a:rPr>
              <a:t>SIPPS &amp; Reader’s Workshop model  (UNIT-based, connected to Science &amp; Social Studies)</a:t>
            </a:r>
            <a:r>
              <a:rPr lang="en-US" sz="1400" dirty="0" smtClean="0">
                <a:ea typeface="ＭＳ Ｐゴシック" pitchFamily="-1" charset="-128"/>
                <a:cs typeface="ＭＳ Ｐゴシック" pitchFamily="-1" charset="-128"/>
              </a:rPr>
              <a:t>  Systematic Instruction in Phonics, Phonemic Awareness &amp; Sight Words (SIPPS) – small group foundational skill development. Strategies </a:t>
            </a:r>
            <a:r>
              <a:rPr lang="en-US" sz="1400" dirty="0">
                <a:ea typeface="ＭＳ Ｐゴシック" pitchFamily="-1" charset="-128"/>
                <a:cs typeface="ＭＳ Ｐゴシック" pitchFamily="-1" charset="-128"/>
              </a:rPr>
              <a:t>for comprehension and </a:t>
            </a:r>
            <a:r>
              <a:rPr lang="en-US" sz="1400" dirty="0" smtClean="0">
                <a:ea typeface="ＭＳ Ｐゴシック" pitchFamily="-1" charset="-128"/>
                <a:cs typeface="ＭＳ Ｐゴシック" pitchFamily="-1" charset="-128"/>
              </a:rPr>
              <a:t>decoding of literary &amp; informational texts. </a:t>
            </a:r>
            <a:r>
              <a:rPr lang="en-US" sz="1400" dirty="0">
                <a:ea typeface="ＭＳ Ｐゴシック" pitchFamily="-1" charset="-128"/>
                <a:cs typeface="ＭＳ Ｐゴシック" pitchFamily="-1" charset="-128"/>
              </a:rPr>
              <a:t>Learning what to do when we </a:t>
            </a:r>
            <a:r>
              <a:rPr lang="ja-JP" altLang="en-US" sz="1400" dirty="0">
                <a:ea typeface="ＭＳ Ｐゴシック" pitchFamily="-1" charset="-128"/>
                <a:cs typeface="ＭＳ Ｐゴシック" pitchFamily="-1" charset="-128"/>
              </a:rPr>
              <a:t>“</a:t>
            </a:r>
            <a:r>
              <a:rPr lang="en-US" altLang="ja-JP" sz="1400" dirty="0">
                <a:ea typeface="ＭＳ Ｐゴシック" pitchFamily="-1" charset="-128"/>
                <a:cs typeface="ＭＳ Ｐゴシック" pitchFamily="-1" charset="-128"/>
              </a:rPr>
              <a:t>get stuck.</a:t>
            </a:r>
            <a:r>
              <a:rPr lang="ja-JP" altLang="en-US" sz="1400" dirty="0">
                <a:ea typeface="ＭＳ Ｐゴシック" pitchFamily="-1" charset="-128"/>
                <a:cs typeface="ＭＳ Ｐゴシック" pitchFamily="-1" charset="-128"/>
              </a:rPr>
              <a:t>”</a:t>
            </a:r>
            <a:r>
              <a:rPr lang="en-US" altLang="ja-JP" sz="1400" dirty="0">
                <a:ea typeface="ＭＳ Ｐゴシック" pitchFamily="-1" charset="-128"/>
                <a:cs typeface="ＭＳ Ｐゴシック" pitchFamily="-1" charset="-128"/>
              </a:rPr>
              <a:t> Learning to be independent readers (building stamina as readers).</a:t>
            </a:r>
            <a:r>
              <a:rPr lang="en-US" altLang="ja-JP" sz="1400" dirty="0" smtClean="0">
                <a:ea typeface="ＭＳ Ｐゴシック" pitchFamily="-1" charset="-128"/>
                <a:cs typeface="ＭＳ Ｐゴシック" pitchFamily="-1" charset="-128"/>
              </a:rPr>
              <a:t> Writing includes various reading responses, as well as narrative, opinion/persuasive, &amp; informational writing. </a:t>
            </a:r>
            <a:r>
              <a:rPr lang="en-US" altLang="ja-JP" sz="1400" dirty="0">
                <a:ea typeface="ＭＳ Ｐゴシック" pitchFamily="-1" charset="-128"/>
                <a:cs typeface="ＭＳ Ｐゴシック" pitchFamily="-1" charset="-128"/>
              </a:rPr>
              <a:t>(Daybook curriculum </a:t>
            </a:r>
            <a:r>
              <a:rPr lang="en-US" altLang="ja-JP" sz="1400" dirty="0" smtClean="0">
                <a:ea typeface="ＭＳ Ｐゴシック" pitchFamily="-1" charset="-128"/>
                <a:cs typeface="ＭＳ Ｐゴシック" pitchFamily="-1" charset="-128"/>
              </a:rPr>
              <a:t>materials, Lucy Calkins writing series). Spelling Workout curriculum for high frequency and sight words. Spelling work will be done as homework. Spelling Tests will be given on the last day of the week.</a:t>
            </a:r>
          </a:p>
          <a:p>
            <a:pPr>
              <a:lnSpc>
                <a:spcPct val="80000"/>
              </a:lnSpc>
            </a:pPr>
            <a:endParaRPr lang="en-US" sz="1400" dirty="0">
              <a:ea typeface="ＭＳ Ｐゴシック" pitchFamily="-1" charset="-128"/>
              <a:cs typeface="ＭＳ Ｐゴシック" pitchFamily="-1" charset="-128"/>
            </a:endParaRPr>
          </a:p>
          <a:p>
            <a:pPr>
              <a:lnSpc>
                <a:spcPct val="80000"/>
              </a:lnSpc>
            </a:pPr>
            <a:r>
              <a:rPr lang="en-US" sz="1400" i="1" u="sng" dirty="0">
                <a:ea typeface="ＭＳ Ｐゴシック" pitchFamily="-1" charset="-128"/>
                <a:cs typeface="ＭＳ Ｐゴシック" pitchFamily="-1" charset="-128"/>
              </a:rPr>
              <a:t>Religion</a:t>
            </a:r>
          </a:p>
          <a:p>
            <a:pPr>
              <a:lnSpc>
                <a:spcPct val="80000"/>
              </a:lnSpc>
            </a:pPr>
            <a:r>
              <a:rPr lang="en-US" sz="1400" dirty="0">
                <a:ea typeface="ＭＳ Ｐゴシック" pitchFamily="-1" charset="-128"/>
                <a:cs typeface="ＭＳ Ｐゴシック" pitchFamily="-1" charset="-128"/>
              </a:rPr>
              <a:t>Sacramental Prep (Reconciliation &amp; </a:t>
            </a:r>
            <a:r>
              <a:rPr lang="en-US" sz="1400" dirty="0" smtClean="0">
                <a:ea typeface="ＭＳ Ｐゴシック" pitchFamily="-1" charset="-128"/>
                <a:cs typeface="ＭＳ Ｐゴシック" pitchFamily="-1" charset="-128"/>
              </a:rPr>
              <a:t>Eucharist/First Communion). </a:t>
            </a:r>
            <a:r>
              <a:rPr lang="en-US" sz="1400" dirty="0">
                <a:ea typeface="ＭＳ Ｐゴシック" pitchFamily="-1" charset="-128"/>
                <a:cs typeface="ＭＳ Ｐゴシック" pitchFamily="-1" charset="-128"/>
              </a:rPr>
              <a:t>Roman Missal 3 – new prayers and responses. Nurturing personal relationship with God/Jesus through stories, reflections, gratitude </a:t>
            </a:r>
            <a:r>
              <a:rPr lang="en-US" sz="1400" dirty="0" smtClean="0">
                <a:ea typeface="ＭＳ Ｐゴシック" pitchFamily="-1" charset="-128"/>
                <a:cs typeface="ＭＳ Ｐゴシック" pitchFamily="-1" charset="-128"/>
              </a:rPr>
              <a:t>journals. Sacred Story meditation series.</a:t>
            </a:r>
          </a:p>
          <a:p>
            <a:pPr>
              <a:lnSpc>
                <a:spcPct val="80000"/>
              </a:lnSpc>
            </a:pPr>
            <a:endParaRPr lang="en-US" sz="1400" dirty="0">
              <a:ea typeface="ＭＳ Ｐゴシック" pitchFamily="-1" charset="-128"/>
              <a:cs typeface="ＭＳ Ｐゴシック" pitchFamily="-1" charset="-128"/>
            </a:endParaRPr>
          </a:p>
          <a:p>
            <a:pPr>
              <a:lnSpc>
                <a:spcPct val="80000"/>
              </a:lnSpc>
            </a:pPr>
            <a:r>
              <a:rPr lang="en-US" sz="1400" i="1" u="sng" dirty="0">
                <a:ea typeface="ＭＳ Ｐゴシック" pitchFamily="-1" charset="-128"/>
                <a:cs typeface="ＭＳ Ｐゴシック" pitchFamily="-1" charset="-128"/>
              </a:rPr>
              <a:t>Social </a:t>
            </a:r>
            <a:r>
              <a:rPr lang="en-US" sz="1400" i="1" u="sng" dirty="0" smtClean="0">
                <a:ea typeface="ＭＳ Ｐゴシック" pitchFamily="-1" charset="-128"/>
                <a:cs typeface="ＭＳ Ｐゴシック" pitchFamily="-1" charset="-128"/>
              </a:rPr>
              <a:t>Studies (Mrs. Hoch – M, </a:t>
            </a:r>
            <a:r>
              <a:rPr lang="en-US" sz="1400" i="1" u="sng" dirty="0" err="1" smtClean="0">
                <a:ea typeface="ＭＳ Ｐゴシック" pitchFamily="-1" charset="-128"/>
                <a:cs typeface="ＭＳ Ｐゴシック" pitchFamily="-1" charset="-128"/>
              </a:rPr>
              <a:t>Th</a:t>
            </a:r>
            <a:r>
              <a:rPr lang="en-US" sz="1400" i="1" u="sng" dirty="0" smtClean="0">
                <a:ea typeface="ＭＳ Ｐゴシック" pitchFamily="-1" charset="-128"/>
                <a:cs typeface="ＭＳ Ｐゴシック" pitchFamily="-1" charset="-128"/>
              </a:rPr>
              <a:t>, </a:t>
            </a:r>
            <a:r>
              <a:rPr lang="en-US" sz="1400" i="1" u="sng" dirty="0" err="1" smtClean="0">
                <a:ea typeface="ＭＳ Ｐゴシック" pitchFamily="-1" charset="-128"/>
                <a:cs typeface="ＭＳ Ｐゴシック" pitchFamily="-1" charset="-128"/>
              </a:rPr>
              <a:t>Fr</a:t>
            </a:r>
            <a:r>
              <a:rPr lang="en-US" sz="1400" i="1" u="sng" dirty="0" smtClean="0">
                <a:ea typeface="ＭＳ Ｐゴシック" pitchFamily="-1" charset="-128"/>
                <a:cs typeface="ＭＳ Ｐゴシック" pitchFamily="-1" charset="-128"/>
              </a:rPr>
              <a:t>)  </a:t>
            </a:r>
            <a:endParaRPr lang="en-US" sz="1400" i="1" u="sng" dirty="0">
              <a:ea typeface="ＭＳ Ｐゴシック" pitchFamily="-1" charset="-128"/>
              <a:cs typeface="ＭＳ Ｐゴシック" pitchFamily="-1" charset="-128"/>
            </a:endParaRPr>
          </a:p>
          <a:p>
            <a:pPr>
              <a:lnSpc>
                <a:spcPct val="80000"/>
              </a:lnSpc>
            </a:pPr>
            <a:r>
              <a:rPr lang="en-US" sz="1400" dirty="0" smtClean="0">
                <a:ea typeface="ＭＳ Ｐゴシック" pitchFamily="-1" charset="-128"/>
                <a:cs typeface="ＭＳ Ｐゴシック" pitchFamily="-1" charset="-128"/>
              </a:rPr>
              <a:t>Integrated Language Arts units focusing </a:t>
            </a:r>
            <a:r>
              <a:rPr lang="en-US" sz="1400" dirty="0">
                <a:ea typeface="ＭＳ Ｐゴシック" pitchFamily="-1" charset="-128"/>
                <a:cs typeface="ＭＳ Ｐゴシック" pitchFamily="-1" charset="-128"/>
              </a:rPr>
              <a:t>on community, Japan, South </a:t>
            </a:r>
            <a:r>
              <a:rPr lang="en-US" sz="1400" dirty="0" smtClean="0">
                <a:ea typeface="ＭＳ Ｐゴシック" pitchFamily="-1" charset="-128"/>
                <a:cs typeface="ＭＳ Ｐゴシック" pitchFamily="-1" charset="-128"/>
              </a:rPr>
              <a:t>America</a:t>
            </a:r>
            <a:r>
              <a:rPr lang="en-US" sz="1400" dirty="0">
                <a:ea typeface="ＭＳ Ｐゴシック" pitchFamily="-1" charset="-128"/>
                <a:cs typeface="ＭＳ Ｐゴシック" pitchFamily="-1" charset="-128"/>
              </a:rPr>
              <a:t>,</a:t>
            </a:r>
            <a:r>
              <a:rPr lang="en-US" sz="1400" dirty="0" smtClean="0">
                <a:ea typeface="ＭＳ Ｐゴシック" pitchFamily="-1" charset="-128"/>
                <a:cs typeface="ＭＳ Ｐゴシック" pitchFamily="-1" charset="-128"/>
              </a:rPr>
              <a:t> (Europe).</a:t>
            </a:r>
            <a:endParaRPr lang="en-US" sz="1400" dirty="0">
              <a:ea typeface="ＭＳ Ｐゴシック" pitchFamily="-1" charset="-128"/>
              <a:cs typeface="ＭＳ Ｐゴシック" pitchFamily="-1" charset="-128"/>
            </a:endParaRPr>
          </a:p>
          <a:p>
            <a:pPr>
              <a:lnSpc>
                <a:spcPct val="80000"/>
              </a:lnSpc>
            </a:pPr>
            <a:endParaRPr lang="en-US" sz="1400" dirty="0">
              <a:ea typeface="ＭＳ Ｐゴシック" pitchFamily="-1" charset="-128"/>
              <a:cs typeface="ＭＳ Ｐゴシック" pitchFamily="-1" charset="-128"/>
            </a:endParaRPr>
          </a:p>
          <a:p>
            <a:pPr>
              <a:lnSpc>
                <a:spcPct val="80000"/>
              </a:lnSpc>
            </a:pPr>
            <a:r>
              <a:rPr lang="en-US" sz="1400" i="1" u="sng" dirty="0" smtClean="0">
                <a:ea typeface="ＭＳ Ｐゴシック" pitchFamily="-1" charset="-128"/>
                <a:cs typeface="ＭＳ Ｐゴシック" pitchFamily="-1" charset="-128"/>
              </a:rPr>
              <a:t>Science (Ms. </a:t>
            </a:r>
            <a:r>
              <a:rPr lang="en-US" sz="1400" i="1" u="sng" dirty="0" err="1" smtClean="0">
                <a:ea typeface="ＭＳ Ｐゴシック" pitchFamily="-1" charset="-128"/>
                <a:cs typeface="ＭＳ Ｐゴシック" pitchFamily="-1" charset="-128"/>
              </a:rPr>
              <a:t>Zbaracki</a:t>
            </a:r>
            <a:r>
              <a:rPr lang="en-US" sz="1400" i="1" u="sng" dirty="0" smtClean="0">
                <a:ea typeface="ＭＳ Ｐゴシック" pitchFamily="-1" charset="-128"/>
                <a:cs typeface="ＭＳ Ｐゴシック" pitchFamily="-1" charset="-128"/>
              </a:rPr>
              <a:t> – Tues/Wed)</a:t>
            </a:r>
          </a:p>
          <a:p>
            <a:pPr>
              <a:lnSpc>
                <a:spcPct val="80000"/>
              </a:lnSpc>
            </a:pPr>
            <a:r>
              <a:rPr lang="en-US" sz="1400" dirty="0">
                <a:ea typeface="ＭＳ Ｐゴシック" pitchFamily="-1" charset="-128"/>
                <a:cs typeface="ＭＳ Ｐゴシック" pitchFamily="-1" charset="-128"/>
              </a:rPr>
              <a:t>FOSS </a:t>
            </a:r>
            <a:r>
              <a:rPr lang="en-US" sz="1400" dirty="0" smtClean="0">
                <a:ea typeface="ＭＳ Ｐゴシック" pitchFamily="-1" charset="-128"/>
                <a:cs typeface="ＭＳ Ｐゴシック" pitchFamily="-1" charset="-128"/>
              </a:rPr>
              <a:t>Kits:  (1) Plants, (2) Solids </a:t>
            </a:r>
            <a:r>
              <a:rPr lang="en-US" sz="1400" dirty="0">
                <a:ea typeface="ＭＳ Ｐゴシック" pitchFamily="-1" charset="-128"/>
                <a:cs typeface="ＭＳ Ｐゴシック" pitchFamily="-1" charset="-128"/>
              </a:rPr>
              <a:t>&amp; Liquids</a:t>
            </a:r>
            <a:r>
              <a:rPr lang="en-US" sz="1400" dirty="0" smtClean="0">
                <a:ea typeface="ＭＳ Ｐゴシック" pitchFamily="-1" charset="-128"/>
                <a:cs typeface="ＭＳ Ｐゴシック" pitchFamily="-1" charset="-128"/>
              </a:rPr>
              <a:t>, (3) Balance </a:t>
            </a:r>
            <a:r>
              <a:rPr lang="en-US" sz="1400" dirty="0">
                <a:ea typeface="ＭＳ Ｐゴシック" pitchFamily="-1" charset="-128"/>
                <a:cs typeface="ＭＳ Ｐゴシック" pitchFamily="-1" charset="-128"/>
              </a:rPr>
              <a:t>&amp; </a:t>
            </a:r>
            <a:r>
              <a:rPr lang="en-US" sz="1400" dirty="0" smtClean="0">
                <a:ea typeface="ＭＳ Ｐゴシック" pitchFamily="-1" charset="-128"/>
                <a:cs typeface="ＭＳ Ｐゴシック" pitchFamily="-1" charset="-128"/>
              </a:rPr>
              <a:t>Motion</a:t>
            </a:r>
            <a:endParaRPr lang="en-US" sz="1400" dirty="0">
              <a:ea typeface="ＭＳ Ｐゴシック" pitchFamily="-1" charset="-128"/>
              <a:cs typeface="ＭＳ Ｐゴシック" pitchFamily="-1" charset="-128"/>
            </a:endParaRPr>
          </a:p>
          <a:p>
            <a:pPr>
              <a:lnSpc>
                <a:spcPct val="80000"/>
              </a:lnSpc>
            </a:pPr>
            <a:endParaRPr lang="en-US" sz="1400" dirty="0">
              <a:ea typeface="ＭＳ Ｐゴシック" pitchFamily="-1" charset="-128"/>
              <a:cs typeface="ＭＳ Ｐゴシック" pitchFamily="-1" charset="-128"/>
            </a:endParaRPr>
          </a:p>
          <a:p>
            <a:pPr>
              <a:lnSpc>
                <a:spcPct val="80000"/>
              </a:lnSpc>
            </a:pPr>
            <a:endParaRPr lang="en-US" sz="1400" dirty="0">
              <a:ea typeface="ＭＳ Ｐゴシック" pitchFamily="-1" charset="-128"/>
              <a:cs typeface="ＭＳ Ｐゴシック" pitchFamily="-1" charset="-128"/>
            </a:endParaRPr>
          </a:p>
          <a:p>
            <a:pPr eaLnBrk="1" hangingPunct="1">
              <a:lnSpc>
                <a:spcPct val="80000"/>
              </a:lnSpc>
              <a:buClrTx/>
              <a:buFont typeface="Wingdings" pitchFamily="-1" charset="2"/>
              <a:buChar char=""/>
            </a:pPr>
            <a:endParaRPr lang="en-US" sz="1400" dirty="0">
              <a:ea typeface="ＭＳ Ｐゴシック" pitchFamily="-1" charset="-128"/>
              <a:cs typeface="ＭＳ Ｐゴシック" pitchFamily="-1" charset="-128"/>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35492"/>
            <a:ext cx="7772400" cy="971849"/>
          </a:xfrm>
          <a:extLst/>
        </p:spPr>
        <p:txBody>
          <a:bodyPr/>
          <a:lstStyle/>
          <a:p>
            <a:pPr eaLnBrk="1" fontAlgn="auto" hangingPunct="1">
              <a:spcAft>
                <a:spcPts val="0"/>
              </a:spcAft>
              <a:defRPr/>
            </a:pPr>
            <a:r>
              <a:rPr smtClean="0">
                <a:solidFill>
                  <a:srgbClr val="FFFF00"/>
                </a:solidFill>
              </a:rPr>
              <a:t>Curriculum Highlights</a:t>
            </a:r>
            <a:endParaRPr>
              <a:solidFill>
                <a:srgbClr val="FFFF00"/>
              </a:solidFill>
            </a:endParaRPr>
          </a:p>
        </p:txBody>
      </p:sp>
      <p:sp>
        <p:nvSpPr>
          <p:cNvPr id="16387" name="Content Placeholder 2"/>
          <p:cNvSpPr>
            <a:spLocks noGrp="1"/>
          </p:cNvSpPr>
          <p:nvPr>
            <p:ph type="body" idx="1"/>
          </p:nvPr>
        </p:nvSpPr>
        <p:spPr>
          <a:xfrm>
            <a:off x="530225" y="1565432"/>
            <a:ext cx="7772400" cy="5006432"/>
          </a:xfrm>
        </p:spPr>
        <p:txBody>
          <a:bodyPr/>
          <a:lstStyle/>
          <a:p>
            <a:pPr>
              <a:lnSpc>
                <a:spcPct val="80000"/>
              </a:lnSpc>
            </a:pPr>
            <a:r>
              <a:rPr lang="en-US" sz="1400" dirty="0">
                <a:ea typeface="ＭＳ Ｐゴシック" pitchFamily="-1" charset="-128"/>
                <a:cs typeface="ＭＳ Ｐゴシック" pitchFamily="-1" charset="-128"/>
              </a:rPr>
              <a:t> </a:t>
            </a:r>
            <a:endParaRPr lang="en-US" sz="1400" dirty="0" smtClean="0">
              <a:ea typeface="ＭＳ Ｐゴシック" pitchFamily="-1" charset="-128"/>
              <a:cs typeface="ＭＳ Ｐゴシック" pitchFamily="-1" charset="-128"/>
            </a:endParaRPr>
          </a:p>
          <a:p>
            <a:pPr>
              <a:lnSpc>
                <a:spcPct val="80000"/>
              </a:lnSpc>
            </a:pPr>
            <a:r>
              <a:rPr lang="en-US" sz="1800" i="1" u="sng" dirty="0" smtClean="0">
                <a:ea typeface="ＭＳ Ｐゴシック" pitchFamily="-1" charset="-128"/>
                <a:cs typeface="ＭＳ Ｐゴシック" pitchFamily="-1" charset="-128"/>
              </a:rPr>
              <a:t>Big Projects:</a:t>
            </a:r>
          </a:p>
          <a:p>
            <a:pPr>
              <a:lnSpc>
                <a:spcPct val="80000"/>
              </a:lnSpc>
            </a:pPr>
            <a:endParaRPr lang="en-US" sz="1800" dirty="0" smtClean="0">
              <a:ea typeface="ＭＳ Ｐゴシック" pitchFamily="-1" charset="-128"/>
              <a:cs typeface="ＭＳ Ｐゴシック" pitchFamily="-1" charset="-128"/>
            </a:endParaRPr>
          </a:p>
          <a:p>
            <a:pPr>
              <a:lnSpc>
                <a:spcPct val="80000"/>
              </a:lnSpc>
            </a:pPr>
            <a:r>
              <a:rPr lang="en-US" sz="1800" i="1" dirty="0" smtClean="0">
                <a:ea typeface="ＭＳ Ｐゴシック" pitchFamily="-1" charset="-128"/>
                <a:cs typeface="ＭＳ Ｐゴシック" pitchFamily="-1" charset="-128"/>
              </a:rPr>
              <a:t>Baptism/Birth day Project – </a:t>
            </a:r>
          </a:p>
          <a:p>
            <a:pPr>
              <a:lnSpc>
                <a:spcPct val="80000"/>
              </a:lnSpc>
            </a:pPr>
            <a:r>
              <a:rPr lang="en-US" sz="1800" dirty="0" smtClean="0">
                <a:ea typeface="ＭＳ Ｐゴシック" pitchFamily="-1" charset="-128"/>
                <a:cs typeface="ＭＳ Ｐゴシック" pitchFamily="-1" charset="-128"/>
              </a:rPr>
              <a:t>Sharing the story of your child’s baptism. If your child is not been baptized, please share the story of their birth day. (Nov/Dec)</a:t>
            </a:r>
            <a:endParaRPr lang="en-US" sz="1800" dirty="0">
              <a:ea typeface="ＭＳ Ｐゴシック" pitchFamily="-1" charset="-128"/>
              <a:cs typeface="ＭＳ Ｐゴシック" pitchFamily="-1" charset="-128"/>
            </a:endParaRPr>
          </a:p>
          <a:p>
            <a:pPr>
              <a:lnSpc>
                <a:spcPct val="80000"/>
              </a:lnSpc>
            </a:pPr>
            <a:endParaRPr lang="en-US" sz="1800" dirty="0" smtClean="0">
              <a:ea typeface="ＭＳ Ｐゴシック" pitchFamily="-1" charset="-128"/>
              <a:cs typeface="ＭＳ Ｐゴシック" pitchFamily="-1" charset="-128"/>
            </a:endParaRPr>
          </a:p>
          <a:p>
            <a:pPr>
              <a:lnSpc>
                <a:spcPct val="80000"/>
              </a:lnSpc>
            </a:pPr>
            <a:r>
              <a:rPr lang="en-US" sz="1800" i="1" dirty="0" smtClean="0">
                <a:ea typeface="ＭＳ Ｐゴシック" pitchFamily="-1" charset="-128"/>
                <a:cs typeface="ＭＳ Ｐゴシック" pitchFamily="-1" charset="-128"/>
              </a:rPr>
              <a:t>South America Research Project –</a:t>
            </a:r>
            <a:r>
              <a:rPr lang="en-US" sz="1800" dirty="0" smtClean="0">
                <a:ea typeface="ＭＳ Ｐゴシック" pitchFamily="-1" charset="-128"/>
                <a:cs typeface="ＭＳ Ｐゴシック" pitchFamily="-1" charset="-128"/>
              </a:rPr>
              <a:t> </a:t>
            </a:r>
          </a:p>
          <a:p>
            <a:pPr>
              <a:lnSpc>
                <a:spcPct val="80000"/>
              </a:lnSpc>
            </a:pPr>
            <a:r>
              <a:rPr lang="en-US" sz="1800" dirty="0" smtClean="0">
                <a:ea typeface="ＭＳ Ｐゴシック" pitchFamily="-1" charset="-128"/>
                <a:cs typeface="ＭＳ Ｐゴシック" pitchFamily="-1" charset="-128"/>
              </a:rPr>
              <a:t>Your child will choose one country in South America to research &amp; create a visual/creative project to present to the class. This project will be completed entirely at home &amp; is intended to be a family learning experience. </a:t>
            </a:r>
          </a:p>
          <a:p>
            <a:pPr>
              <a:lnSpc>
                <a:spcPct val="80000"/>
              </a:lnSpc>
            </a:pPr>
            <a:r>
              <a:rPr lang="en-US" sz="1800" dirty="0" smtClean="0">
                <a:ea typeface="ＭＳ Ｐゴシック" pitchFamily="-1" charset="-128"/>
                <a:cs typeface="ＭＳ Ｐゴシック" pitchFamily="-1" charset="-128"/>
              </a:rPr>
              <a:t>(Nov/Dec – presentations hopefully before Christmas break)</a:t>
            </a:r>
          </a:p>
          <a:p>
            <a:pPr>
              <a:lnSpc>
                <a:spcPct val="80000"/>
              </a:lnSpc>
            </a:pPr>
            <a:endParaRPr lang="en-US" sz="1800" dirty="0" smtClean="0">
              <a:ea typeface="ＭＳ Ｐゴシック" pitchFamily="-1" charset="-128"/>
              <a:cs typeface="ＭＳ Ｐゴシック" pitchFamily="-1" charset="-128"/>
            </a:endParaRPr>
          </a:p>
          <a:p>
            <a:pPr>
              <a:lnSpc>
                <a:spcPct val="80000"/>
              </a:lnSpc>
            </a:pPr>
            <a:r>
              <a:rPr lang="en-US" sz="1800" i="1" dirty="0" smtClean="0">
                <a:ea typeface="ＭＳ Ｐゴシック" pitchFamily="-1" charset="-128"/>
                <a:cs typeface="ＭＳ Ｐゴシック" pitchFamily="-1" charset="-128"/>
              </a:rPr>
              <a:t>First Communion Banner – </a:t>
            </a:r>
          </a:p>
          <a:p>
            <a:pPr>
              <a:lnSpc>
                <a:spcPct val="80000"/>
              </a:lnSpc>
            </a:pPr>
            <a:r>
              <a:rPr lang="en-US" sz="1800" dirty="0" smtClean="0">
                <a:ea typeface="ＭＳ Ｐゴシック" pitchFamily="-1" charset="-128"/>
                <a:cs typeface="ＭＳ Ｐゴシック" pitchFamily="-1" charset="-128"/>
              </a:rPr>
              <a:t>Children will be asked to create a banner about what Eucharist means to them. We will give you the basic templates and all instructions, you &amp; your child will create the banner at home.  (March/April)</a:t>
            </a:r>
          </a:p>
          <a:p>
            <a:pPr>
              <a:lnSpc>
                <a:spcPct val="80000"/>
              </a:lnSpc>
            </a:pPr>
            <a:endParaRPr lang="en-US" sz="1400" dirty="0">
              <a:ea typeface="ＭＳ Ｐゴシック" pitchFamily="-1" charset="-128"/>
              <a:cs typeface="ＭＳ Ｐゴシック" pitchFamily="-1" charset="-128"/>
            </a:endParaRPr>
          </a:p>
          <a:p>
            <a:pPr eaLnBrk="1" hangingPunct="1">
              <a:lnSpc>
                <a:spcPct val="80000"/>
              </a:lnSpc>
              <a:buClrTx/>
              <a:buFont typeface="Wingdings" pitchFamily="-1" charset="2"/>
              <a:buChar char=""/>
            </a:pPr>
            <a:endParaRPr lang="en-US" sz="1400" dirty="0">
              <a:ea typeface="ＭＳ Ｐゴシック" pitchFamily="-1" charset="-128"/>
              <a:cs typeface="ＭＳ Ｐゴシック" pitchFamily="-1" charset="-128"/>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35492"/>
            <a:ext cx="7772400" cy="971849"/>
          </a:xfrm>
          <a:extLst/>
        </p:spPr>
        <p:txBody>
          <a:bodyPr/>
          <a:lstStyle/>
          <a:p>
            <a:pPr eaLnBrk="1" fontAlgn="auto" hangingPunct="1">
              <a:spcAft>
                <a:spcPts val="0"/>
              </a:spcAft>
              <a:defRPr/>
            </a:pPr>
            <a:r>
              <a:rPr smtClean="0">
                <a:solidFill>
                  <a:srgbClr val="FFFF00"/>
                </a:solidFill>
              </a:rPr>
              <a:t>Grading</a:t>
            </a:r>
            <a:endParaRPr>
              <a:solidFill>
                <a:srgbClr val="FFFF00"/>
              </a:solidFill>
            </a:endParaRPr>
          </a:p>
        </p:txBody>
      </p:sp>
      <p:sp>
        <p:nvSpPr>
          <p:cNvPr id="17411" name="Content Placeholder 2"/>
          <p:cNvSpPr>
            <a:spLocks noGrp="1"/>
          </p:cNvSpPr>
          <p:nvPr>
            <p:ph type="body" idx="1"/>
          </p:nvPr>
        </p:nvSpPr>
        <p:spPr>
          <a:xfrm>
            <a:off x="530225" y="1550664"/>
            <a:ext cx="7772400" cy="5050737"/>
          </a:xfrm>
        </p:spPr>
        <p:txBody>
          <a:bodyPr/>
          <a:lstStyle/>
          <a:p>
            <a:pPr>
              <a:lnSpc>
                <a:spcPct val="80000"/>
              </a:lnSpc>
            </a:pPr>
            <a:r>
              <a:rPr lang="en-US" sz="1700" dirty="0">
                <a:ea typeface="ＭＳ Ｐゴシック" pitchFamily="-1" charset="-128"/>
                <a:cs typeface="ＭＳ Ｐゴシック" pitchFamily="-1" charset="-128"/>
              </a:rPr>
              <a:t> </a:t>
            </a:r>
            <a:endParaRPr lang="en-US" sz="1800" dirty="0">
              <a:ea typeface="ＭＳ Ｐゴシック" pitchFamily="-1" charset="-128"/>
              <a:cs typeface="ＭＳ Ｐゴシック" pitchFamily="-1" charset="-128"/>
            </a:endParaRPr>
          </a:p>
          <a:p>
            <a:pPr>
              <a:lnSpc>
                <a:spcPct val="80000"/>
              </a:lnSpc>
            </a:pPr>
            <a:r>
              <a:rPr lang="en-US" sz="1800" i="1" u="sng" dirty="0">
                <a:ea typeface="ＭＳ Ｐゴシック" pitchFamily="-1" charset="-128"/>
                <a:cs typeface="ＭＳ Ｐゴシック" pitchFamily="-1" charset="-128"/>
              </a:rPr>
              <a:t>GRADING  OF  </a:t>
            </a:r>
            <a:r>
              <a:rPr lang="en-US" sz="1800" i="1" u="sng" dirty="0" smtClean="0">
                <a:ea typeface="ＭＳ Ｐゴシック" pitchFamily="-1" charset="-128"/>
                <a:cs typeface="ＭＳ Ｐゴシック" pitchFamily="-1" charset="-128"/>
              </a:rPr>
              <a:t>STANDARDS</a:t>
            </a:r>
            <a:endParaRPr lang="en-US" sz="1800" dirty="0" smtClean="0">
              <a:ea typeface="ＭＳ Ｐゴシック" pitchFamily="-1" charset="-128"/>
              <a:cs typeface="ＭＳ Ｐゴシック" pitchFamily="-1" charset="-128"/>
            </a:endParaRPr>
          </a:p>
          <a:p>
            <a:pPr>
              <a:lnSpc>
                <a:spcPct val="80000"/>
              </a:lnSpc>
            </a:pPr>
            <a:r>
              <a:rPr lang="en-US" sz="1800" b="1" dirty="0">
                <a:ea typeface="ＭＳ Ｐゴシック" pitchFamily="-1" charset="-128"/>
                <a:cs typeface="ＭＳ Ｐゴシック" pitchFamily="-1" charset="-128"/>
              </a:rPr>
              <a:t>4 – Above/Exceeds Standard</a:t>
            </a:r>
          </a:p>
          <a:p>
            <a:pPr>
              <a:lnSpc>
                <a:spcPct val="80000"/>
              </a:lnSpc>
            </a:pPr>
            <a:r>
              <a:rPr lang="en-US" sz="1800" dirty="0">
                <a:ea typeface="ＭＳ Ｐゴシック" pitchFamily="-1" charset="-128"/>
                <a:cs typeface="ＭＳ Ｐゴシック" pitchFamily="-1" charset="-128"/>
              </a:rPr>
              <a:t>Demonstrates</a:t>
            </a:r>
            <a:r>
              <a:rPr lang="en-US" sz="1800" dirty="0" smtClean="0">
                <a:ea typeface="ＭＳ Ｐゴシック" pitchFamily="-1" charset="-128"/>
                <a:cs typeface="ＭＳ Ｐゴシック" pitchFamily="-1" charset="-128"/>
              </a:rPr>
              <a:t> independent skill </a:t>
            </a:r>
            <a:r>
              <a:rPr lang="en-US" sz="1800" i="1" dirty="0">
                <a:ea typeface="ＭＳ Ｐゴシック" pitchFamily="-1" charset="-128"/>
                <a:cs typeface="ＭＳ Ｐゴシック" pitchFamily="-1" charset="-128"/>
              </a:rPr>
              <a:t>well-above grade-level </a:t>
            </a:r>
            <a:r>
              <a:rPr lang="en-US" sz="1800" dirty="0" smtClean="0">
                <a:ea typeface="ＭＳ Ｐゴシック" pitchFamily="-1" charset="-128"/>
                <a:cs typeface="ＭＳ Ｐゴシック" pitchFamily="-1" charset="-128"/>
              </a:rPr>
              <a:t>standards, independently, </a:t>
            </a:r>
            <a:r>
              <a:rPr lang="en-US" sz="1800" dirty="0">
                <a:ea typeface="ＭＳ Ｐゴシック" pitchFamily="-1" charset="-128"/>
                <a:cs typeface="ＭＳ Ｐゴシック" pitchFamily="-1" charset="-128"/>
              </a:rPr>
              <a:t>with NO major errors or omissions in info or processes.</a:t>
            </a:r>
          </a:p>
          <a:p>
            <a:pPr>
              <a:lnSpc>
                <a:spcPct val="80000"/>
              </a:lnSpc>
            </a:pPr>
            <a:r>
              <a:rPr lang="en-US" sz="1800" dirty="0">
                <a:ea typeface="ＭＳ Ｐゴシック" pitchFamily="-1" charset="-128"/>
                <a:cs typeface="ＭＳ Ｐゴシック" pitchFamily="-1" charset="-128"/>
              </a:rPr>
              <a:t> </a:t>
            </a:r>
          </a:p>
          <a:p>
            <a:pPr>
              <a:lnSpc>
                <a:spcPct val="80000"/>
              </a:lnSpc>
            </a:pPr>
            <a:r>
              <a:rPr lang="en-US" sz="1800" b="1" dirty="0">
                <a:ea typeface="ＭＳ Ｐゴシック" pitchFamily="-1" charset="-128"/>
                <a:cs typeface="ＭＳ Ｐゴシック" pitchFamily="-1" charset="-128"/>
              </a:rPr>
              <a:t>3 – Meeting </a:t>
            </a:r>
            <a:r>
              <a:rPr lang="en-US" sz="1800" b="1" dirty="0" smtClean="0">
                <a:ea typeface="ＭＳ Ｐゴシック" pitchFamily="-1" charset="-128"/>
                <a:cs typeface="ＭＳ Ｐゴシック" pitchFamily="-1" charset="-128"/>
              </a:rPr>
              <a:t>Standard</a:t>
            </a:r>
          </a:p>
          <a:p>
            <a:pPr>
              <a:lnSpc>
                <a:spcPct val="80000"/>
              </a:lnSpc>
            </a:pPr>
            <a:r>
              <a:rPr lang="en-US" sz="1800" dirty="0" smtClean="0">
                <a:ea typeface="ＭＳ Ｐゴシック" pitchFamily="-1" charset="-128"/>
                <a:cs typeface="ＭＳ Ｐゴシック" pitchFamily="-1" charset="-128"/>
              </a:rPr>
              <a:t>Independently completes grade-level work with NO </a:t>
            </a:r>
            <a:r>
              <a:rPr lang="en-US" sz="1800" dirty="0">
                <a:ea typeface="ＭＳ Ｐゴシック" pitchFamily="-1" charset="-128"/>
                <a:cs typeface="ＭＳ Ｐゴシック" pitchFamily="-1" charset="-128"/>
              </a:rPr>
              <a:t>major errors or omissions regarding any of the grade-level info</a:t>
            </a:r>
            <a:r>
              <a:rPr lang="en-US" sz="1800" dirty="0" smtClean="0">
                <a:ea typeface="ＭＳ Ｐゴシック" pitchFamily="-1" charset="-128"/>
                <a:cs typeface="ＭＳ Ｐゴシック" pitchFamily="-1" charset="-128"/>
              </a:rPr>
              <a:t> &amp;/</a:t>
            </a:r>
            <a:r>
              <a:rPr lang="en-US" sz="1800" dirty="0">
                <a:ea typeface="ＭＳ Ｐゴシック" pitchFamily="-1" charset="-128"/>
                <a:cs typeface="ＭＳ Ｐゴシック" pitchFamily="-1" charset="-128"/>
              </a:rPr>
              <a:t>or processes (simple or complex) that were explicitly taught.</a:t>
            </a:r>
          </a:p>
          <a:p>
            <a:pPr>
              <a:lnSpc>
                <a:spcPct val="80000"/>
              </a:lnSpc>
            </a:pPr>
            <a:r>
              <a:rPr lang="en-US" sz="1800" dirty="0">
                <a:ea typeface="ＭＳ Ｐゴシック" pitchFamily="-1" charset="-128"/>
                <a:cs typeface="ＭＳ Ｐゴシック" pitchFamily="-1" charset="-128"/>
              </a:rPr>
              <a:t> </a:t>
            </a:r>
          </a:p>
          <a:p>
            <a:pPr>
              <a:lnSpc>
                <a:spcPct val="80000"/>
              </a:lnSpc>
            </a:pPr>
            <a:r>
              <a:rPr lang="en-US" sz="1800" b="1" dirty="0">
                <a:ea typeface="ＭＳ Ｐゴシック" pitchFamily="-1" charset="-128"/>
                <a:cs typeface="ＭＳ Ｐゴシック" pitchFamily="-1" charset="-128"/>
              </a:rPr>
              <a:t>2 – Approaching </a:t>
            </a:r>
            <a:r>
              <a:rPr lang="en-US" sz="1800" b="1" dirty="0" smtClean="0">
                <a:ea typeface="ＭＳ Ｐゴシック" pitchFamily="-1" charset="-128"/>
                <a:cs typeface="ＭＳ Ｐゴシック" pitchFamily="-1" charset="-128"/>
              </a:rPr>
              <a:t>Standard</a:t>
            </a:r>
          </a:p>
          <a:p>
            <a:pPr>
              <a:lnSpc>
                <a:spcPct val="80000"/>
              </a:lnSpc>
            </a:pPr>
            <a:r>
              <a:rPr lang="en-US" sz="1800" dirty="0" smtClean="0">
                <a:ea typeface="ＭＳ Ｐゴシック" pitchFamily="-1" charset="-128"/>
                <a:cs typeface="ＭＳ Ｐゴシック" pitchFamily="-1" charset="-128"/>
              </a:rPr>
              <a:t>Independently completes work with no </a:t>
            </a:r>
            <a:r>
              <a:rPr lang="en-US" sz="1800" dirty="0">
                <a:ea typeface="ＭＳ Ｐゴシック" pitchFamily="-1" charset="-128"/>
                <a:cs typeface="ＭＳ Ｐゴシック" pitchFamily="-1" charset="-128"/>
              </a:rPr>
              <a:t>major errors or omissions regarding the simpler DETAILS</a:t>
            </a:r>
            <a:r>
              <a:rPr lang="en-US" sz="1800" dirty="0" smtClean="0">
                <a:ea typeface="ＭＳ Ｐゴシック" pitchFamily="-1" charset="-128"/>
                <a:cs typeface="ＭＳ Ｐゴシック" pitchFamily="-1" charset="-128"/>
              </a:rPr>
              <a:t> &amp; processes </a:t>
            </a:r>
            <a:r>
              <a:rPr lang="en-US" sz="1800" dirty="0">
                <a:ea typeface="ＭＳ Ｐゴシック" pitchFamily="-1" charset="-128"/>
                <a:cs typeface="ＭＳ Ｐゴシック" pitchFamily="-1" charset="-128"/>
              </a:rPr>
              <a:t>BUT major errors or omissions regarding the more complex ideas</a:t>
            </a:r>
            <a:r>
              <a:rPr lang="en-US" sz="1800" dirty="0" smtClean="0">
                <a:ea typeface="ＭＳ Ｐゴシック" pitchFamily="-1" charset="-128"/>
                <a:cs typeface="ＭＳ Ｐゴシック" pitchFamily="-1" charset="-128"/>
              </a:rPr>
              <a:t> &amp;processes</a:t>
            </a:r>
            <a:r>
              <a:rPr lang="en-US" sz="1800" dirty="0">
                <a:ea typeface="ＭＳ Ｐゴシック" pitchFamily="-1" charset="-128"/>
                <a:cs typeface="ＭＳ Ｐゴシック" pitchFamily="-1" charset="-128"/>
              </a:rPr>
              <a:t>.</a:t>
            </a:r>
          </a:p>
          <a:p>
            <a:pPr>
              <a:lnSpc>
                <a:spcPct val="80000"/>
              </a:lnSpc>
            </a:pPr>
            <a:r>
              <a:rPr lang="en-US" sz="1800" dirty="0">
                <a:ea typeface="ＭＳ Ｐゴシック" pitchFamily="-1" charset="-128"/>
                <a:cs typeface="ＭＳ Ｐゴシック" pitchFamily="-1" charset="-128"/>
              </a:rPr>
              <a:t> </a:t>
            </a:r>
          </a:p>
          <a:p>
            <a:pPr>
              <a:lnSpc>
                <a:spcPct val="80000"/>
              </a:lnSpc>
            </a:pPr>
            <a:r>
              <a:rPr lang="en-US" sz="1800" b="1" dirty="0">
                <a:ea typeface="ＭＳ Ｐゴシック" pitchFamily="-1" charset="-128"/>
                <a:cs typeface="ＭＳ Ｐゴシック" pitchFamily="-1" charset="-128"/>
              </a:rPr>
              <a:t>1 – Below </a:t>
            </a:r>
            <a:r>
              <a:rPr lang="en-US" sz="1800" b="1" dirty="0" smtClean="0">
                <a:ea typeface="ＭＳ Ｐゴシック" pitchFamily="-1" charset="-128"/>
                <a:cs typeface="ＭＳ Ｐゴシック" pitchFamily="-1" charset="-128"/>
              </a:rPr>
              <a:t>Standard</a:t>
            </a:r>
          </a:p>
          <a:p>
            <a:pPr>
              <a:lnSpc>
                <a:spcPct val="80000"/>
              </a:lnSpc>
            </a:pPr>
            <a:r>
              <a:rPr lang="en-US" sz="1800" dirty="0" smtClean="0">
                <a:ea typeface="ＭＳ Ｐゴシック" pitchFamily="-1" charset="-128"/>
                <a:cs typeface="ＭＳ Ｐゴシック" pitchFamily="-1" charset="-128"/>
              </a:rPr>
              <a:t>Requires significant help to understand info &amp; processes &amp; to accurately  complete assignments. </a:t>
            </a:r>
          </a:p>
          <a:p>
            <a:pPr eaLnBrk="1" hangingPunct="1">
              <a:lnSpc>
                <a:spcPct val="80000"/>
              </a:lnSpc>
              <a:buClrTx/>
              <a:buFont typeface="Wingdings" pitchFamily="-1" charset="2"/>
              <a:buChar char=""/>
            </a:pPr>
            <a:endParaRPr lang="en-US" sz="1700" dirty="0">
              <a:ea typeface="ＭＳ Ｐゴシック" pitchFamily="-1" charset="-128"/>
              <a:cs typeface="ＭＳ Ｐゴシック" pitchFamily="-1" charset="-128"/>
            </a:endParaRPr>
          </a:p>
        </p:txBody>
      </p:sp>
      <p:pic>
        <p:nvPicPr>
          <p:cNvPr id="3" name="Picture 2" descr="20180109_110221-1024x10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0267" y="162131"/>
            <a:ext cx="2167466" cy="216746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35492"/>
            <a:ext cx="7772400" cy="971849"/>
          </a:xfrm>
          <a:extLst/>
        </p:spPr>
        <p:txBody>
          <a:bodyPr/>
          <a:lstStyle/>
          <a:p>
            <a:pPr eaLnBrk="1" fontAlgn="auto" hangingPunct="1">
              <a:spcAft>
                <a:spcPts val="0"/>
              </a:spcAft>
              <a:defRPr/>
            </a:pPr>
            <a:r>
              <a:rPr smtClean="0">
                <a:solidFill>
                  <a:srgbClr val="FFFF00"/>
                </a:solidFill>
              </a:rPr>
              <a:t>Behavior Management</a:t>
            </a:r>
            <a:endParaRPr>
              <a:solidFill>
                <a:srgbClr val="FFFF00"/>
              </a:solidFill>
            </a:endParaRPr>
          </a:p>
        </p:txBody>
      </p:sp>
      <p:sp>
        <p:nvSpPr>
          <p:cNvPr id="18435" name="Content Placeholder 2"/>
          <p:cNvSpPr>
            <a:spLocks noGrp="1"/>
          </p:cNvSpPr>
          <p:nvPr>
            <p:ph type="body" idx="1"/>
          </p:nvPr>
        </p:nvSpPr>
        <p:spPr>
          <a:xfrm>
            <a:off x="530225" y="1978025"/>
            <a:ext cx="7772400" cy="4351338"/>
          </a:xfrm>
        </p:spPr>
        <p:txBody>
          <a:bodyPr/>
          <a:lstStyle/>
          <a:p>
            <a:pPr>
              <a:lnSpc>
                <a:spcPct val="90000"/>
              </a:lnSpc>
            </a:pPr>
            <a:r>
              <a:rPr lang="en-US" sz="2000" dirty="0">
                <a:ea typeface="ＭＳ Ｐゴシック" pitchFamily="-1" charset="-128"/>
                <a:cs typeface="ＭＳ Ｐゴシック" pitchFamily="-1" charset="-128"/>
              </a:rPr>
              <a:t> </a:t>
            </a:r>
          </a:p>
          <a:p>
            <a:pPr>
              <a:lnSpc>
                <a:spcPct val="90000"/>
              </a:lnSpc>
            </a:pPr>
            <a:r>
              <a:rPr lang="en-US" sz="2000" i="1" u="sng" dirty="0">
                <a:ea typeface="ＭＳ Ｐゴシック" pitchFamily="-1" charset="-128"/>
                <a:cs typeface="ＭＳ Ｐゴシック" pitchFamily="-1" charset="-128"/>
              </a:rPr>
              <a:t>Behavior </a:t>
            </a:r>
            <a:r>
              <a:rPr lang="en-US" sz="2000" i="1" u="sng" dirty="0" smtClean="0">
                <a:ea typeface="ＭＳ Ｐゴシック" pitchFamily="-1" charset="-128"/>
                <a:cs typeface="ＭＳ Ｐゴシック" pitchFamily="-1" charset="-128"/>
              </a:rPr>
              <a:t>Cards</a:t>
            </a:r>
            <a:r>
              <a:rPr lang="en-US" sz="2000" dirty="0" smtClean="0">
                <a:ea typeface="ＭＳ Ｐゴシック" pitchFamily="-1" charset="-128"/>
                <a:cs typeface="ＭＳ Ｐゴシック" pitchFamily="-1" charset="-128"/>
              </a:rPr>
              <a:t>:  Green </a:t>
            </a:r>
            <a:r>
              <a:rPr lang="en-US" sz="2000" dirty="0">
                <a:ea typeface="ＭＳ Ｐゴシック" pitchFamily="-1" charset="-128"/>
                <a:cs typeface="ＭＳ Ｐゴシック" pitchFamily="-1" charset="-128"/>
              </a:rPr>
              <a:t>– Yellow –</a:t>
            </a:r>
            <a:r>
              <a:rPr lang="en-US" sz="2000" dirty="0" smtClean="0">
                <a:ea typeface="ＭＳ Ｐゴシック" pitchFamily="-1" charset="-128"/>
                <a:cs typeface="ＭＳ Ｐゴシック" pitchFamily="-1" charset="-128"/>
              </a:rPr>
              <a:t> Orange– </a:t>
            </a:r>
            <a:r>
              <a:rPr lang="en-US" sz="2000" dirty="0">
                <a:ea typeface="ＭＳ Ｐゴシック" pitchFamily="-1" charset="-128"/>
                <a:cs typeface="ＭＳ Ｐゴシック" pitchFamily="-1" charset="-128"/>
              </a:rPr>
              <a:t>Red</a:t>
            </a:r>
          </a:p>
          <a:p>
            <a:pPr>
              <a:lnSpc>
                <a:spcPct val="90000"/>
              </a:lnSpc>
            </a:pPr>
            <a:r>
              <a:rPr lang="en-US" sz="2000" dirty="0">
                <a:ea typeface="ＭＳ Ｐゴシック" pitchFamily="-1" charset="-128"/>
                <a:cs typeface="ＭＳ Ｐゴシック" pitchFamily="-1" charset="-128"/>
              </a:rPr>
              <a:t>If your child goes to red, a note will be sent home and/or I will</a:t>
            </a:r>
            <a:r>
              <a:rPr lang="en-US" sz="2000" dirty="0" smtClean="0">
                <a:ea typeface="ＭＳ Ｐゴシック" pitchFamily="-1" charset="-128"/>
                <a:cs typeface="ＭＳ Ｐゴシック" pitchFamily="-1" charset="-128"/>
              </a:rPr>
              <a:t> contact you</a:t>
            </a:r>
            <a:r>
              <a:rPr lang="en-US" sz="2000" dirty="0">
                <a:ea typeface="ＭＳ Ｐゴシック" pitchFamily="-1" charset="-128"/>
                <a:cs typeface="ＭＳ Ｐゴシック" pitchFamily="-1" charset="-128"/>
              </a:rPr>
              <a:t>.</a:t>
            </a:r>
          </a:p>
          <a:p>
            <a:pPr>
              <a:lnSpc>
                <a:spcPct val="90000"/>
              </a:lnSpc>
            </a:pPr>
            <a:r>
              <a:rPr lang="en-US" sz="2000" dirty="0">
                <a:ea typeface="ＭＳ Ｐゴシック" pitchFamily="-1" charset="-128"/>
                <a:cs typeface="ＭＳ Ｐゴシック" pitchFamily="-1" charset="-128"/>
              </a:rPr>
              <a:t> </a:t>
            </a:r>
          </a:p>
          <a:p>
            <a:pPr>
              <a:lnSpc>
                <a:spcPct val="90000"/>
              </a:lnSpc>
            </a:pPr>
            <a:r>
              <a:rPr lang="en-US" sz="2000" i="1" u="sng" dirty="0">
                <a:ea typeface="ＭＳ Ｐゴシック" pitchFamily="-1" charset="-128"/>
                <a:cs typeface="ＭＳ Ｐゴシック" pitchFamily="-1" charset="-128"/>
              </a:rPr>
              <a:t>Flower Charts</a:t>
            </a:r>
          </a:p>
          <a:p>
            <a:pPr>
              <a:lnSpc>
                <a:spcPct val="90000"/>
              </a:lnSpc>
            </a:pPr>
            <a:r>
              <a:rPr lang="en-US" sz="2000" dirty="0">
                <a:ea typeface="ＭＳ Ｐゴシック" pitchFamily="-1" charset="-128"/>
                <a:cs typeface="ＭＳ Ｐゴシック" pitchFamily="-1" charset="-128"/>
              </a:rPr>
              <a:t>Children color their chart to match their behavior cards for each day. They bring it home on Friday. Please sign it and send it back on Monday.</a:t>
            </a:r>
          </a:p>
          <a:p>
            <a:pPr>
              <a:lnSpc>
                <a:spcPct val="90000"/>
              </a:lnSpc>
            </a:pPr>
            <a:r>
              <a:rPr lang="en-US" sz="2000" dirty="0">
                <a:ea typeface="ＭＳ Ｐゴシック" pitchFamily="-1" charset="-128"/>
                <a:cs typeface="ＭＳ Ｐゴシック" pitchFamily="-1" charset="-128"/>
              </a:rPr>
              <a:t> </a:t>
            </a:r>
          </a:p>
          <a:p>
            <a:pPr>
              <a:lnSpc>
                <a:spcPct val="90000"/>
              </a:lnSpc>
            </a:pPr>
            <a:r>
              <a:rPr lang="en-US" sz="2000" i="1" u="sng" dirty="0">
                <a:ea typeface="ＭＳ Ｐゴシック" pitchFamily="-1" charset="-128"/>
                <a:cs typeface="ＭＳ Ｐゴシック" pitchFamily="-1" charset="-128"/>
              </a:rPr>
              <a:t>WOW Chart</a:t>
            </a:r>
          </a:p>
          <a:p>
            <a:pPr>
              <a:lnSpc>
                <a:spcPct val="90000"/>
              </a:lnSpc>
            </a:pPr>
            <a:r>
              <a:rPr lang="en-US" sz="2000" dirty="0">
                <a:ea typeface="ＭＳ Ｐゴシック" pitchFamily="-1" charset="-128"/>
                <a:cs typeface="ＭＳ Ｐゴシック" pitchFamily="-1" charset="-128"/>
              </a:rPr>
              <a:t>Class incentive chart. </a:t>
            </a:r>
          </a:p>
          <a:p>
            <a:pPr>
              <a:lnSpc>
                <a:spcPct val="90000"/>
              </a:lnSpc>
            </a:pPr>
            <a:r>
              <a:rPr lang="en-US" sz="2000" dirty="0">
                <a:ea typeface="ＭＳ Ｐゴシック" pitchFamily="-1" charset="-128"/>
                <a:cs typeface="ＭＳ Ｐゴシック" pitchFamily="-1" charset="-128"/>
              </a:rPr>
              <a:t> </a:t>
            </a:r>
          </a:p>
          <a:p>
            <a:pPr eaLnBrk="1" hangingPunct="1">
              <a:lnSpc>
                <a:spcPct val="90000"/>
              </a:lnSpc>
              <a:buClrTx/>
              <a:buFont typeface="Wingdings" pitchFamily="-1" charset="2"/>
              <a:buChar char=""/>
            </a:pPr>
            <a:endParaRPr lang="en-US" sz="2000" dirty="0">
              <a:ea typeface="ＭＳ Ｐゴシック" pitchFamily="-1" charset="-128"/>
              <a:cs typeface="ＭＳ Ｐゴシック" pitchFamily="-1" charset="-128"/>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35492"/>
            <a:ext cx="7772400" cy="971849"/>
          </a:xfrm>
          <a:extLst/>
        </p:spPr>
        <p:txBody>
          <a:bodyPr/>
          <a:lstStyle/>
          <a:p>
            <a:pPr eaLnBrk="1" fontAlgn="auto" hangingPunct="1">
              <a:spcAft>
                <a:spcPts val="0"/>
              </a:spcAft>
              <a:defRPr/>
            </a:pPr>
            <a:r>
              <a:rPr lang="en-US" dirty="0" smtClean="0">
                <a:solidFill>
                  <a:srgbClr val="FFFF00"/>
                </a:solidFill>
              </a:rPr>
              <a:t>Odds &amp; Ends</a:t>
            </a:r>
            <a:endParaRPr dirty="0">
              <a:solidFill>
                <a:srgbClr val="FFFF00"/>
              </a:solidFill>
            </a:endParaRPr>
          </a:p>
        </p:txBody>
      </p:sp>
      <p:sp>
        <p:nvSpPr>
          <p:cNvPr id="18435" name="Content Placeholder 2"/>
          <p:cNvSpPr>
            <a:spLocks noGrp="1"/>
          </p:cNvSpPr>
          <p:nvPr>
            <p:ph type="body" idx="1"/>
          </p:nvPr>
        </p:nvSpPr>
        <p:spPr>
          <a:xfrm>
            <a:off x="530225" y="1978025"/>
            <a:ext cx="7772400" cy="4351338"/>
          </a:xfrm>
        </p:spPr>
        <p:txBody>
          <a:bodyPr/>
          <a:lstStyle/>
          <a:p>
            <a:pPr>
              <a:lnSpc>
                <a:spcPct val="90000"/>
              </a:lnSpc>
            </a:pPr>
            <a:r>
              <a:rPr lang="en-US" sz="2000" i="1" u="sng" dirty="0" smtClean="0">
                <a:ea typeface="ＭＳ Ｐゴシック" pitchFamily="-1" charset="-128"/>
                <a:cs typeface="ＭＳ Ｐゴシック" pitchFamily="-1" charset="-128"/>
              </a:rPr>
              <a:t>Uniforms</a:t>
            </a:r>
            <a:r>
              <a:rPr lang="en-US" sz="2000" dirty="0" smtClean="0">
                <a:ea typeface="ＭＳ Ｐゴシック" pitchFamily="-1" charset="-128"/>
                <a:cs typeface="ＭＳ Ｐゴシック" pitchFamily="-1" charset="-128"/>
              </a:rPr>
              <a:t>  Please write your child’s name in sweaters, jackets, vests. It helps us get “lost” items to their owners.</a:t>
            </a:r>
          </a:p>
          <a:p>
            <a:pPr>
              <a:lnSpc>
                <a:spcPct val="90000"/>
              </a:lnSpc>
            </a:pPr>
            <a:endParaRPr lang="en-US" sz="2000" dirty="0" smtClean="0">
              <a:ea typeface="ＭＳ Ｐゴシック" pitchFamily="-1" charset="-128"/>
              <a:cs typeface="ＭＳ Ｐゴシック" pitchFamily="-1" charset="-128"/>
            </a:endParaRPr>
          </a:p>
          <a:p>
            <a:pPr>
              <a:lnSpc>
                <a:spcPct val="90000"/>
              </a:lnSpc>
            </a:pPr>
            <a:r>
              <a:rPr lang="en-US" sz="2000" dirty="0" smtClean="0">
                <a:ea typeface="ＭＳ Ｐゴシック" pitchFamily="-1" charset="-128"/>
                <a:cs typeface="ＭＳ Ｐゴシック" pitchFamily="-1" charset="-128"/>
              </a:rPr>
              <a:t>Please realize that Boots (of any kind) are NOT uniform, even in inclement weather. If your child wears boots to school, please make sure they have uniform shoes to wear during the day.</a:t>
            </a:r>
          </a:p>
          <a:p>
            <a:pPr>
              <a:lnSpc>
                <a:spcPct val="90000"/>
              </a:lnSpc>
            </a:pPr>
            <a:r>
              <a:rPr lang="en-US" sz="2000" dirty="0">
                <a:ea typeface="ＭＳ Ｐゴシック" pitchFamily="-1" charset="-128"/>
                <a:cs typeface="ＭＳ Ｐゴシック" pitchFamily="-1" charset="-128"/>
              </a:rPr>
              <a:t> </a:t>
            </a:r>
            <a:endParaRPr lang="en-US" sz="2000" dirty="0" smtClean="0">
              <a:ea typeface="ＭＳ Ｐゴシック" pitchFamily="-1" charset="-128"/>
              <a:cs typeface="ＭＳ Ｐゴシック" pitchFamily="-1" charset="-128"/>
            </a:endParaRPr>
          </a:p>
          <a:p>
            <a:pPr>
              <a:lnSpc>
                <a:spcPct val="90000"/>
              </a:lnSpc>
            </a:pPr>
            <a:r>
              <a:rPr lang="en-US" sz="2000" i="1" u="sng" dirty="0" smtClean="0">
                <a:ea typeface="ＭＳ Ｐゴシック" pitchFamily="-1" charset="-128"/>
                <a:cs typeface="ＭＳ Ｐゴシック" pitchFamily="-1" charset="-128"/>
              </a:rPr>
              <a:t>Jackets</a:t>
            </a:r>
            <a:r>
              <a:rPr lang="en-US" sz="2000" dirty="0" smtClean="0">
                <a:ea typeface="ＭＳ Ｐゴシック" pitchFamily="-1" charset="-128"/>
                <a:cs typeface="ＭＳ Ｐゴシック" pitchFamily="-1" charset="-128"/>
              </a:rPr>
              <a:t> Please make sure your child has one everyday. The weather changes quickly, and should there be an emergency we want to make sure they are always warm &amp; dry. </a:t>
            </a:r>
          </a:p>
          <a:p>
            <a:pPr>
              <a:lnSpc>
                <a:spcPct val="90000"/>
              </a:lnSpc>
            </a:pPr>
            <a:endParaRPr lang="en-US" sz="2000" i="1" u="sng" dirty="0" smtClean="0">
              <a:ea typeface="ＭＳ Ｐゴシック" pitchFamily="-1" charset="-128"/>
              <a:cs typeface="ＭＳ Ｐゴシック" pitchFamily="-1" charset="-128"/>
            </a:endParaRPr>
          </a:p>
          <a:p>
            <a:pPr>
              <a:lnSpc>
                <a:spcPct val="90000"/>
              </a:lnSpc>
            </a:pPr>
            <a:r>
              <a:rPr lang="en-US" sz="2000" i="1" u="sng" dirty="0" smtClean="0">
                <a:ea typeface="ＭＳ Ｐゴシック" pitchFamily="-1" charset="-128"/>
                <a:cs typeface="ＭＳ Ｐゴシック" pitchFamily="-1" charset="-128"/>
              </a:rPr>
              <a:t>Drop Off/Pick Up</a:t>
            </a:r>
            <a:r>
              <a:rPr lang="en-US" sz="2000" dirty="0" smtClean="0">
                <a:ea typeface="ＭＳ Ｐゴシック" pitchFamily="-1" charset="-128"/>
                <a:cs typeface="ＭＳ Ｐゴシック" pitchFamily="-1" charset="-128"/>
              </a:rPr>
              <a:t>  Drop off begins at 8:15am. Please do not drop off earlier. Please pick up your child at the sidewalk north of the Big Toy.</a:t>
            </a:r>
            <a:endParaRPr lang="en-US" sz="2000" i="1" u="sng" dirty="0" smtClean="0">
              <a:ea typeface="ＭＳ Ｐゴシック" pitchFamily="-1" charset="-128"/>
              <a:cs typeface="ＭＳ Ｐゴシック" pitchFamily="-1" charset="-128"/>
            </a:endParaRPr>
          </a:p>
          <a:p>
            <a:pPr>
              <a:lnSpc>
                <a:spcPct val="90000"/>
              </a:lnSpc>
            </a:pPr>
            <a:r>
              <a:rPr lang="en-US" sz="2000" dirty="0" smtClean="0">
                <a:ea typeface="ＭＳ Ｐゴシック" pitchFamily="-1" charset="-128"/>
                <a:cs typeface="ＭＳ Ｐゴシック" pitchFamily="-1" charset="-128"/>
              </a:rPr>
              <a:t> </a:t>
            </a:r>
            <a:endParaRPr lang="en-US" sz="2000" dirty="0">
              <a:ea typeface="ＭＳ Ｐゴシック" pitchFamily="-1" charset="-128"/>
              <a:cs typeface="ＭＳ Ｐゴシック" pitchFamily="-1" charset="-128"/>
            </a:endParaRPr>
          </a:p>
          <a:p>
            <a:pPr eaLnBrk="1" hangingPunct="1">
              <a:lnSpc>
                <a:spcPct val="90000"/>
              </a:lnSpc>
              <a:buClrTx/>
              <a:buFont typeface="Wingdings" pitchFamily="-1" charset="2"/>
              <a:buChar char=""/>
            </a:pPr>
            <a:endParaRPr lang="en-US" sz="2000" dirty="0">
              <a:ea typeface="ＭＳ Ｐゴシック" pitchFamily="-1" charset="-128"/>
              <a:cs typeface="ＭＳ Ｐゴシック" pitchFamily="-1" charset="-128"/>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35492"/>
            <a:ext cx="7772400" cy="971849"/>
          </a:xfrm>
          <a:extLst/>
        </p:spPr>
        <p:txBody>
          <a:bodyPr/>
          <a:lstStyle/>
          <a:p>
            <a:pPr eaLnBrk="1" fontAlgn="auto" hangingPunct="1">
              <a:spcAft>
                <a:spcPts val="0"/>
              </a:spcAft>
              <a:defRPr/>
            </a:pPr>
            <a:r>
              <a:rPr smtClean="0">
                <a:solidFill>
                  <a:srgbClr val="FFFF00"/>
                </a:solidFill>
              </a:rPr>
              <a:t>Field Trips</a:t>
            </a:r>
            <a:endParaRPr>
              <a:solidFill>
                <a:srgbClr val="FFFF00"/>
              </a:solidFill>
            </a:endParaRPr>
          </a:p>
        </p:txBody>
      </p:sp>
      <p:sp>
        <p:nvSpPr>
          <p:cNvPr id="3" name="Content Placeholder 2"/>
          <p:cNvSpPr>
            <a:spLocks noGrp="1"/>
          </p:cNvSpPr>
          <p:nvPr>
            <p:ph type="body" idx="1"/>
          </p:nvPr>
        </p:nvSpPr>
        <p:spPr>
          <a:xfrm>
            <a:off x="530225" y="2201333"/>
            <a:ext cx="8141156" cy="4193314"/>
          </a:xfrm>
        </p:spPr>
        <p:txBody>
          <a:bodyPr>
            <a:normAutofit lnSpcReduction="10000"/>
          </a:bodyPr>
          <a:lstStyle/>
          <a:p>
            <a:pPr>
              <a:buFont typeface="Wingdings 2" charset="2"/>
              <a:buNone/>
              <a:defRPr/>
            </a:pPr>
            <a:endParaRPr lang="en-US" dirty="0" smtClean="0"/>
          </a:p>
          <a:p>
            <a:pPr eaLnBrk="1" fontAlgn="auto" hangingPunct="1">
              <a:spcAft>
                <a:spcPts val="0"/>
              </a:spcAft>
              <a:buClrTx/>
              <a:buFont typeface="Wingdings" charset="2"/>
              <a:buChar char=""/>
              <a:defRPr/>
            </a:pPr>
            <a:r>
              <a:rPr lang="en-US" dirty="0" smtClean="0">
                <a:ea typeface="+mn-ea"/>
                <a:cs typeface="+mn-cs"/>
              </a:rPr>
              <a:t>We’ll let you know about Field Trip dates as soon as possible.</a:t>
            </a:r>
          </a:p>
          <a:p>
            <a:pPr eaLnBrk="1" fontAlgn="auto" hangingPunct="1">
              <a:spcAft>
                <a:spcPts val="0"/>
              </a:spcAft>
              <a:buClrTx/>
              <a:buFont typeface="Wingdings" charset="2"/>
              <a:buChar char=""/>
              <a:defRPr/>
            </a:pPr>
            <a:r>
              <a:rPr lang="en-US" dirty="0">
                <a:ea typeface="+mn-ea"/>
                <a:cs typeface="+mn-cs"/>
              </a:rPr>
              <a:t> </a:t>
            </a:r>
            <a:r>
              <a:rPr lang="en-US" dirty="0" smtClean="0">
                <a:ea typeface="+mn-ea"/>
                <a:cs typeface="+mn-cs"/>
              </a:rPr>
              <a:t>Using the online FACTs system to submit payments for trips</a:t>
            </a:r>
          </a:p>
          <a:p>
            <a:pPr eaLnBrk="1" fontAlgn="auto" hangingPunct="1">
              <a:spcAft>
                <a:spcPts val="0"/>
              </a:spcAft>
              <a:buClrTx/>
              <a:buFont typeface="Wingdings" charset="2"/>
              <a:buChar char=""/>
              <a:defRPr/>
            </a:pPr>
            <a:r>
              <a:rPr lang="en-US" dirty="0" smtClean="0">
                <a:ea typeface="+mn-ea"/>
                <a:cs typeface="+mn-cs"/>
              </a:rPr>
              <a:t> Permission forms will still be hardcopy &amp; need to be returned to classroom teachers.</a:t>
            </a:r>
          </a:p>
          <a:p>
            <a:pPr eaLnBrk="1" fontAlgn="auto" hangingPunct="1">
              <a:spcAft>
                <a:spcPts val="0"/>
              </a:spcAft>
              <a:buClrTx/>
              <a:defRPr/>
            </a:pPr>
            <a:r>
              <a:rPr lang="en-US" dirty="0" smtClean="0">
                <a:ea typeface="+mn-ea"/>
                <a:cs typeface="+mn-cs"/>
              </a:rPr>
              <a:t>	</a:t>
            </a:r>
            <a:endParaRPr lang="en-US" sz="1600" dirty="0" smtClean="0">
              <a:solidFill>
                <a:srgbClr val="FFFF00"/>
              </a:solidFill>
              <a:ea typeface="+mn-ea"/>
              <a:cs typeface="+mn-cs"/>
            </a:endParaRPr>
          </a:p>
          <a:p>
            <a:pPr eaLnBrk="1" fontAlgn="auto" hangingPunct="1">
              <a:spcAft>
                <a:spcPts val="0"/>
              </a:spcAft>
              <a:buClrTx/>
              <a:buFont typeface="Wingdings" charset="2"/>
              <a:buChar char=""/>
              <a:defRPr/>
            </a:pPr>
            <a:r>
              <a:rPr lang="en-US" dirty="0" smtClean="0">
                <a:ea typeface="+mn-ea"/>
                <a:cs typeface="+mn-cs"/>
              </a:rPr>
              <a:t> Please plan to join/help us on the adventures, if possible. We’ll need drivers &amp; chaperones for each trip.  Thank you! </a:t>
            </a:r>
            <a:r>
              <a:rPr lang="en-US" i="1" dirty="0" smtClean="0">
                <a:ea typeface="+mn-ea"/>
                <a:cs typeface="+mn-cs"/>
              </a:rPr>
              <a:t>(Safe Environment training)</a:t>
            </a:r>
          </a:p>
          <a:p>
            <a:pPr eaLnBrk="1" fontAlgn="auto" hangingPunct="1">
              <a:spcAft>
                <a:spcPts val="0"/>
              </a:spcAft>
              <a:buClrTx/>
              <a:buFont typeface="Wingdings" charset="2"/>
              <a:buChar char=""/>
              <a:defRPr/>
            </a:pPr>
            <a:endParaRPr lang="en-US" dirty="0" smtClean="0">
              <a:ea typeface="+mn-ea"/>
              <a:cs typeface="+mn-cs"/>
            </a:endParaRPr>
          </a:p>
          <a:p>
            <a:pPr eaLnBrk="1" fontAlgn="auto" hangingPunct="1">
              <a:spcAft>
                <a:spcPts val="0"/>
              </a:spcAft>
              <a:buClrTx/>
              <a:buFont typeface="Wingdings" charset="2"/>
              <a:buChar char=""/>
              <a:defRPr/>
            </a:pPr>
            <a:r>
              <a:rPr lang="en-US" dirty="0" smtClean="0">
                <a:ea typeface="+mn-ea"/>
                <a:cs typeface="+mn-cs"/>
              </a:rPr>
              <a:t>  Permission forms/waivers will come home at least 3 weeks in advance. </a:t>
            </a:r>
            <a:endParaRPr lang="en-US" dirty="0">
              <a:ea typeface="+mn-ea"/>
              <a:cs typeface="+mn-cs"/>
            </a:endParaRPr>
          </a:p>
        </p:txBody>
      </p:sp>
      <p:pic>
        <p:nvPicPr>
          <p:cNvPr id="4" name="Picture 3" descr="20171018_102405-1024x10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020" y="101599"/>
            <a:ext cx="2353732" cy="2353732"/>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Breeze.thmx</Template>
  <TotalTime>26103</TotalTime>
  <Words>565</Words>
  <Application>Microsoft Macintosh PowerPoint</Application>
  <PresentationFormat>On-screen Show (4:3)</PresentationFormat>
  <Paragraphs>161</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Flow</vt:lpstr>
      <vt:lpstr>Welcome to 2nd Grade!</vt:lpstr>
      <vt:lpstr>Introductions</vt:lpstr>
      <vt:lpstr>Curriculum Packets</vt:lpstr>
      <vt:lpstr>Curriculum Highlights</vt:lpstr>
      <vt:lpstr>Curriculum Highlights</vt:lpstr>
      <vt:lpstr>Grading</vt:lpstr>
      <vt:lpstr>Behavior Management</vt:lpstr>
      <vt:lpstr>Odds &amp; Ends</vt:lpstr>
      <vt:lpstr>Field Trips</vt:lpstr>
      <vt:lpstr>Safe Environment Training</vt:lpstr>
      <vt:lpstr>Sacramental Preparation</vt:lpstr>
      <vt:lpstr>Communication</vt:lpstr>
      <vt:lpstr>Parent Volunteers</vt:lpstr>
      <vt:lpstr>Parent Volunteers</vt:lpstr>
      <vt:lpstr>Thank you!!!</vt:lpstr>
    </vt:vector>
  </TitlesOfParts>
  <Company>Our Lady of Guadalupe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Professional Certification Pre-Assessment Seminar</dc:title>
  <dc:creator>Rachel Hoch</dc:creator>
  <cp:lastModifiedBy>OLG School</cp:lastModifiedBy>
  <cp:revision>86</cp:revision>
  <dcterms:created xsi:type="dcterms:W3CDTF">2015-09-03T22:13:50Z</dcterms:created>
  <dcterms:modified xsi:type="dcterms:W3CDTF">2018-09-07T15:05:44Z</dcterms:modified>
</cp:coreProperties>
</file>